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55" r:id="rId4"/>
    <p:sldId id="354" r:id="rId5"/>
    <p:sldId id="352" r:id="rId6"/>
    <p:sldId id="351" r:id="rId7"/>
    <p:sldId id="350" r:id="rId8"/>
    <p:sldId id="348" r:id="rId9"/>
    <p:sldId id="346" r:id="rId10"/>
    <p:sldId id="345" r:id="rId11"/>
    <p:sldId id="356" r:id="rId12"/>
    <p:sldId id="343" r:id="rId13"/>
    <p:sldId id="342" r:id="rId14"/>
    <p:sldId id="341" r:id="rId15"/>
    <p:sldId id="340" r:id="rId16"/>
    <p:sldId id="339" r:id="rId17"/>
    <p:sldId id="357" r:id="rId18"/>
    <p:sldId id="338" r:id="rId19"/>
    <p:sldId id="358" r:id="rId20"/>
    <p:sldId id="337" r:id="rId21"/>
    <p:sldId id="336" r:id="rId22"/>
    <p:sldId id="359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61" r:id="rId32"/>
    <p:sldId id="360" r:id="rId33"/>
    <p:sldId id="327" r:id="rId34"/>
    <p:sldId id="326" r:id="rId35"/>
    <p:sldId id="362" r:id="rId36"/>
    <p:sldId id="32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05" y="2909952"/>
            <a:ext cx="10476190" cy="1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3761B-EAE5-6E16-0353-4C32B43FCF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49"/>
          <a:stretch/>
        </p:blipFill>
        <p:spPr>
          <a:xfrm>
            <a:off x="695400" y="1052736"/>
            <a:ext cx="11340000" cy="28803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CD8B33-829F-E7F2-8ACC-2146813EC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44" y="3695989"/>
            <a:ext cx="11340000" cy="316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3761B-EAE5-6E16-0353-4C32B43FCF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51"/>
          <a:stretch/>
        </p:blipFill>
        <p:spPr>
          <a:xfrm>
            <a:off x="551384" y="1201569"/>
            <a:ext cx="11340000" cy="18221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CD8B33-829F-E7F2-8ACC-2146813EC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992362"/>
            <a:ext cx="11340000" cy="316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26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CC998-9C5B-A192-0FC8-74B344AD5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1340000" cy="27836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2E809C-AFEC-2E5D-AF17-5941E9A7CB02}"/>
              </a:ext>
            </a:extLst>
          </p:cNvPr>
          <p:cNvSpPr/>
          <p:nvPr/>
        </p:nvSpPr>
        <p:spPr bwMode="white">
          <a:xfrm>
            <a:off x="7447274" y="3321602"/>
            <a:ext cx="304685" cy="2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CD8B33-829F-E7F2-8ACC-2146813EC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3695989"/>
            <a:ext cx="11340000" cy="316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37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5B7816-1EA6-4BC2-9258-B73735DBA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37565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4C043-69BC-E198-026D-CBCD57F65B1C}"/>
              </a:ext>
            </a:extLst>
          </p:cNvPr>
          <p:cNvSpPr/>
          <p:nvPr/>
        </p:nvSpPr>
        <p:spPr bwMode="white">
          <a:xfrm>
            <a:off x="10269775" y="1381175"/>
            <a:ext cx="276120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ACB1D7-031E-D869-E496-9CBA303A9138}"/>
              </a:ext>
            </a:extLst>
          </p:cNvPr>
          <p:cNvSpPr/>
          <p:nvPr/>
        </p:nvSpPr>
        <p:spPr bwMode="white">
          <a:xfrm>
            <a:off x="3700002" y="3106912"/>
            <a:ext cx="314206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78C1EA-D255-4C51-4C73-B6B058AFD4B5}"/>
              </a:ext>
            </a:extLst>
          </p:cNvPr>
          <p:cNvSpPr/>
          <p:nvPr/>
        </p:nvSpPr>
        <p:spPr bwMode="white">
          <a:xfrm>
            <a:off x="6946803" y="4117565"/>
            <a:ext cx="276120" cy="26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DCD8B33-829F-E7F2-8ACC-2146813EC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251047"/>
            <a:ext cx="9754590" cy="271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5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15DD5-441E-F0CD-9BD2-F6FEBA048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13939"/>
            <a:ext cx="11340000" cy="2567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39B8E6-60F7-3A08-4987-24CBA3A889F2}"/>
              </a:ext>
            </a:extLst>
          </p:cNvPr>
          <p:cNvSpPr/>
          <p:nvPr/>
        </p:nvSpPr>
        <p:spPr bwMode="white">
          <a:xfrm>
            <a:off x="2758577" y="3108719"/>
            <a:ext cx="3408664" cy="47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CD8B33-829F-E7F2-8ACC-2146813EC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3649133"/>
            <a:ext cx="11340000" cy="316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83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86969-F28B-D477-F6A0-01649C23B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52" y="980728"/>
            <a:ext cx="1070077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7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0FEC6-FAC4-A002-D14A-06A5D7061C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47319"/>
          <a:stretch/>
        </p:blipFill>
        <p:spPr>
          <a:xfrm>
            <a:off x="911424" y="1196752"/>
            <a:ext cx="10344512" cy="1916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C95F81-5F3D-68B6-2B82-8A48C913F2D6}"/>
              </a:ext>
            </a:extLst>
          </p:cNvPr>
          <p:cNvSpPr/>
          <p:nvPr/>
        </p:nvSpPr>
        <p:spPr bwMode="white">
          <a:xfrm>
            <a:off x="5500743" y="2387455"/>
            <a:ext cx="409420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0E86969-F28B-D477-F6A0-01649C23B5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" t="46631"/>
          <a:stretch/>
        </p:blipFill>
        <p:spPr>
          <a:xfrm>
            <a:off x="1559496" y="3113720"/>
            <a:ext cx="10081120" cy="313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95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0FEC6-FAC4-A002-D14A-06A5D7061C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82" r="7508"/>
          <a:stretch/>
        </p:blipFill>
        <p:spPr>
          <a:xfrm>
            <a:off x="983432" y="1196752"/>
            <a:ext cx="10488528" cy="17218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70CDE7-3C19-AF61-9F9D-0B159D04F344}"/>
              </a:ext>
            </a:extLst>
          </p:cNvPr>
          <p:cNvSpPr/>
          <p:nvPr/>
        </p:nvSpPr>
        <p:spPr bwMode="white">
          <a:xfrm>
            <a:off x="2840107" y="2404192"/>
            <a:ext cx="437984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0E86969-F28B-D477-F6A0-01649C23B5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" t="46631"/>
          <a:stretch/>
        </p:blipFill>
        <p:spPr>
          <a:xfrm>
            <a:off x="1487488" y="3140968"/>
            <a:ext cx="10081120" cy="313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24C84-5B58-388F-E9FF-1E1AA7A3D9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70"/>
          <a:stretch/>
        </p:blipFill>
        <p:spPr>
          <a:xfrm>
            <a:off x="767408" y="1296008"/>
            <a:ext cx="11340000" cy="1844960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30E86969-F28B-D477-F6A0-01649C23B5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" t="46631"/>
          <a:stretch/>
        </p:blipFill>
        <p:spPr>
          <a:xfrm>
            <a:off x="1487488" y="3140968"/>
            <a:ext cx="10081120" cy="313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35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24C84-5B58-388F-E9FF-1E1AA7A3D9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24"/>
          <a:stretch/>
        </p:blipFill>
        <p:spPr>
          <a:xfrm>
            <a:off x="623392" y="1196752"/>
            <a:ext cx="11340000" cy="2601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654D98-9108-671A-DB0A-B9C3CD2013D9}"/>
              </a:ext>
            </a:extLst>
          </p:cNvPr>
          <p:cNvSpPr/>
          <p:nvPr/>
        </p:nvSpPr>
        <p:spPr bwMode="white">
          <a:xfrm>
            <a:off x="1956389" y="1988840"/>
            <a:ext cx="8939507" cy="73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F3AAEA-8719-34A6-60B2-778499EE2929}"/>
              </a:ext>
            </a:extLst>
          </p:cNvPr>
          <p:cNvSpPr/>
          <p:nvPr/>
        </p:nvSpPr>
        <p:spPr bwMode="white">
          <a:xfrm>
            <a:off x="1451754" y="2924944"/>
            <a:ext cx="5483702" cy="68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0E86969-F28B-D477-F6A0-01649C23B5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" t="46631"/>
          <a:stretch/>
        </p:blipFill>
        <p:spPr>
          <a:xfrm>
            <a:off x="1559496" y="3645024"/>
            <a:ext cx="10081120" cy="313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5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D7F6F-34B1-9F2B-3D53-F59FF417FA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21" y="980728"/>
            <a:ext cx="112925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6B147D-519B-AB8A-53D0-E6DD63699982}"/>
              </a:ext>
            </a:extLst>
          </p:cNvPr>
          <p:cNvSpPr/>
          <p:nvPr/>
        </p:nvSpPr>
        <p:spPr bwMode="white">
          <a:xfrm>
            <a:off x="10405964" y="3231077"/>
            <a:ext cx="331854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953" y="597344"/>
            <a:ext cx="9398608" cy="620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2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61D27-7C82-1699-FCD0-AAEA33BAA3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 b="75594"/>
          <a:stretch/>
        </p:blipFill>
        <p:spPr>
          <a:xfrm>
            <a:off x="1152088" y="764704"/>
            <a:ext cx="10128488" cy="980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64263D-2D45-80F9-CAC8-A7AE613ED312}"/>
              </a:ext>
            </a:extLst>
          </p:cNvPr>
          <p:cNvSpPr/>
          <p:nvPr/>
        </p:nvSpPr>
        <p:spPr bwMode="white">
          <a:xfrm>
            <a:off x="8197931" y="1031364"/>
            <a:ext cx="2113753" cy="4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7"/>
          <a:stretch/>
        </p:blipFill>
        <p:spPr>
          <a:xfrm>
            <a:off x="1305904" y="1484784"/>
            <a:ext cx="9398608" cy="531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61D27-7C82-1699-FCD0-AAEA33BAA3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97" r="8779"/>
          <a:stretch/>
        </p:blipFill>
        <p:spPr>
          <a:xfrm>
            <a:off x="936064" y="1196752"/>
            <a:ext cx="10344512" cy="296609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BE9D93-D764-0199-8079-CC8812A46083}"/>
              </a:ext>
            </a:extLst>
          </p:cNvPr>
          <p:cNvSpPr/>
          <p:nvPr/>
        </p:nvSpPr>
        <p:spPr bwMode="white">
          <a:xfrm>
            <a:off x="5249262" y="2204864"/>
            <a:ext cx="6031314" cy="75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9CEE2B-1184-C921-74E8-B9519A0F2B71}"/>
              </a:ext>
            </a:extLst>
          </p:cNvPr>
          <p:cNvSpPr/>
          <p:nvPr/>
        </p:nvSpPr>
        <p:spPr bwMode="white">
          <a:xfrm>
            <a:off x="1697776" y="3268896"/>
            <a:ext cx="3390112" cy="6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0" t="16121" r="63591" b="42738"/>
          <a:stretch/>
        </p:blipFill>
        <p:spPr>
          <a:xfrm>
            <a:off x="4840760" y="4077072"/>
            <a:ext cx="2485839" cy="255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34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DEF267-7191-CA74-9B05-CBDE98CC4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11340000" cy="3557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4708F5-5842-DCFD-329E-9F229A11BAC1}"/>
              </a:ext>
            </a:extLst>
          </p:cNvPr>
          <p:cNvSpPr/>
          <p:nvPr/>
        </p:nvSpPr>
        <p:spPr bwMode="white">
          <a:xfrm>
            <a:off x="6499913" y="1243477"/>
            <a:ext cx="409420" cy="36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81002A-8B35-0428-62F0-5606598888AB}"/>
              </a:ext>
            </a:extLst>
          </p:cNvPr>
          <p:cNvSpPr/>
          <p:nvPr/>
        </p:nvSpPr>
        <p:spPr bwMode="white">
          <a:xfrm>
            <a:off x="4424245" y="2988761"/>
            <a:ext cx="6426952" cy="50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49C26F-CD5D-B367-1AFD-F37B7FA04D6E}"/>
              </a:ext>
            </a:extLst>
          </p:cNvPr>
          <p:cNvSpPr/>
          <p:nvPr/>
        </p:nvSpPr>
        <p:spPr bwMode="white">
          <a:xfrm>
            <a:off x="1377394" y="3894783"/>
            <a:ext cx="1361561" cy="47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14307" r="63591" b="40417"/>
          <a:stretch/>
        </p:blipFill>
        <p:spPr>
          <a:xfrm>
            <a:off x="6489028" y="3777214"/>
            <a:ext cx="2448272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39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57B2E-B324-A844-9283-9700AAC8F0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28"/>
          <a:stretch/>
        </p:blipFill>
        <p:spPr>
          <a:xfrm>
            <a:off x="876680" y="1124744"/>
            <a:ext cx="11340000" cy="2592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75FF3B-7E3E-F2F9-657A-833F3A85209C}"/>
              </a:ext>
            </a:extLst>
          </p:cNvPr>
          <p:cNvSpPr/>
          <p:nvPr/>
        </p:nvSpPr>
        <p:spPr bwMode="white">
          <a:xfrm>
            <a:off x="9560206" y="1372706"/>
            <a:ext cx="1523425" cy="4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082DA-47CA-66F0-C818-42C7645A4BDA}"/>
              </a:ext>
            </a:extLst>
          </p:cNvPr>
          <p:cNvSpPr/>
          <p:nvPr/>
        </p:nvSpPr>
        <p:spPr bwMode="white">
          <a:xfrm>
            <a:off x="1733606" y="2059374"/>
            <a:ext cx="7826600" cy="69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3" t="13146" r="32178" b="41578"/>
          <a:stretch/>
        </p:blipFill>
        <p:spPr>
          <a:xfrm>
            <a:off x="4511824" y="3789040"/>
            <a:ext cx="302433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2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11E57B2E-B324-A844-9283-9700AAC8F0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96" r="8038"/>
          <a:stretch/>
        </p:blipFill>
        <p:spPr>
          <a:xfrm>
            <a:off x="635976" y="1357908"/>
            <a:ext cx="10428576" cy="89303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D712393-577E-EF96-58D8-766B11EA4D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348880"/>
            <a:ext cx="11340000" cy="86482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ED8549-A886-FC56-122C-9FD6217C2BF5}"/>
              </a:ext>
            </a:extLst>
          </p:cNvPr>
          <p:cNvSpPr/>
          <p:nvPr/>
        </p:nvSpPr>
        <p:spPr bwMode="white">
          <a:xfrm>
            <a:off x="6100014" y="2483408"/>
            <a:ext cx="3789521" cy="49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3" t="13146" r="32178" b="41578"/>
          <a:stretch/>
        </p:blipFill>
        <p:spPr>
          <a:xfrm>
            <a:off x="4511824" y="3501008"/>
            <a:ext cx="302433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89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185A5-C2D2-1E7A-5F78-6BD0E2AA0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7052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DCEF72-0675-4712-6CC4-5FA95E5CE091}"/>
              </a:ext>
            </a:extLst>
          </p:cNvPr>
          <p:cNvSpPr/>
          <p:nvPr/>
        </p:nvSpPr>
        <p:spPr bwMode="white">
          <a:xfrm>
            <a:off x="2148706" y="2024736"/>
            <a:ext cx="530319" cy="4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A38F00-DE26-AABC-21B0-C09BFD017B3E}"/>
              </a:ext>
            </a:extLst>
          </p:cNvPr>
          <p:cNvSpPr/>
          <p:nvPr/>
        </p:nvSpPr>
        <p:spPr bwMode="white">
          <a:xfrm>
            <a:off x="2921715" y="3545768"/>
            <a:ext cx="2742237" cy="62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39877A-CDFD-EFEC-5715-D3AF03262F32}"/>
              </a:ext>
            </a:extLst>
          </p:cNvPr>
          <p:cNvSpPr/>
          <p:nvPr/>
        </p:nvSpPr>
        <p:spPr bwMode="white">
          <a:xfrm>
            <a:off x="1618386" y="4544736"/>
            <a:ext cx="530319" cy="4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159DB1-4DBA-A247-C133-07A7B7A5749D}"/>
              </a:ext>
            </a:extLst>
          </p:cNvPr>
          <p:cNvSpPr/>
          <p:nvPr/>
        </p:nvSpPr>
        <p:spPr bwMode="white">
          <a:xfrm>
            <a:off x="3359697" y="5201952"/>
            <a:ext cx="65527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A1C581-1B1F-9B3E-D935-D023CB4AB3D3}"/>
              </a:ext>
            </a:extLst>
          </p:cNvPr>
          <p:cNvSpPr/>
          <p:nvPr/>
        </p:nvSpPr>
        <p:spPr bwMode="white">
          <a:xfrm>
            <a:off x="1195928" y="6272736"/>
            <a:ext cx="1393213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61" r="76616"/>
          <a:stretch/>
        </p:blipFill>
        <p:spPr>
          <a:xfrm>
            <a:off x="9408368" y="2389549"/>
            <a:ext cx="2197808" cy="265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442A9-4E65-EAFC-4865-AB9C6A046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2567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03F13B-5346-C509-804E-38B8309A0552}"/>
              </a:ext>
            </a:extLst>
          </p:cNvPr>
          <p:cNvSpPr/>
          <p:nvPr/>
        </p:nvSpPr>
        <p:spPr bwMode="white">
          <a:xfrm>
            <a:off x="8879649" y="2290011"/>
            <a:ext cx="561763" cy="50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22" r="76616"/>
          <a:stretch/>
        </p:blipFill>
        <p:spPr>
          <a:xfrm>
            <a:off x="4474256" y="3818964"/>
            <a:ext cx="2197808" cy="257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0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3A5B5-CD2C-0FAE-587E-06235EBCE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628800"/>
            <a:ext cx="11340000" cy="4216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A1E93-3F58-8E5A-7B43-D35B2E498C0C}"/>
              </a:ext>
            </a:extLst>
          </p:cNvPr>
          <p:cNvSpPr/>
          <p:nvPr/>
        </p:nvSpPr>
        <p:spPr bwMode="white">
          <a:xfrm>
            <a:off x="5995241" y="4251886"/>
            <a:ext cx="3322972" cy="49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0EF7BB-ADD8-EE69-78E0-60DFC8601CF2}"/>
              </a:ext>
            </a:extLst>
          </p:cNvPr>
          <p:cNvSpPr/>
          <p:nvPr/>
        </p:nvSpPr>
        <p:spPr bwMode="white">
          <a:xfrm>
            <a:off x="7671009" y="4913920"/>
            <a:ext cx="24201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1" t="57261" r="36010"/>
          <a:stretch/>
        </p:blipFill>
        <p:spPr>
          <a:xfrm>
            <a:off x="10512423" y="2420888"/>
            <a:ext cx="1512168" cy="265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83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24474-C511-8D75-D0D1-19CB72746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27025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3D94B3-FF83-D259-DD6D-B960BE46286F}"/>
              </a:ext>
            </a:extLst>
          </p:cNvPr>
          <p:cNvSpPr/>
          <p:nvPr/>
        </p:nvSpPr>
        <p:spPr bwMode="white">
          <a:xfrm>
            <a:off x="3850571" y="2936448"/>
            <a:ext cx="4885085" cy="6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1" t="57261" r="36010"/>
          <a:stretch/>
        </p:blipFill>
        <p:spPr>
          <a:xfrm>
            <a:off x="4780945" y="3617776"/>
            <a:ext cx="1512168" cy="265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54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C6A07-2611-D535-FC83-09EEAA165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338690"/>
            <a:ext cx="11340000" cy="35193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D4D7F6F-34B1-9F2B-3D53-F59FF417FA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85"/>
          <a:stretch/>
        </p:blipFill>
        <p:spPr>
          <a:xfrm>
            <a:off x="335360" y="620688"/>
            <a:ext cx="11292519" cy="298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85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E29FA-52F0-209A-808F-1DDA0BA38C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70252"/>
          <a:stretch/>
        </p:blipFill>
        <p:spPr>
          <a:xfrm>
            <a:off x="732664" y="1052736"/>
            <a:ext cx="11340000" cy="1656184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7"/>
          <a:stretch/>
        </p:blipFill>
        <p:spPr>
          <a:xfrm>
            <a:off x="2279576" y="2599396"/>
            <a:ext cx="7451264" cy="421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8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E29FA-52F0-209A-808F-1DDA0BA38C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28" b="31940"/>
          <a:stretch/>
        </p:blipFill>
        <p:spPr>
          <a:xfrm>
            <a:off x="551384" y="620688"/>
            <a:ext cx="11340000" cy="1916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46A38-83D0-0391-DE50-525D760F6CA0}"/>
              </a:ext>
            </a:extLst>
          </p:cNvPr>
          <p:cNvSpPr/>
          <p:nvPr/>
        </p:nvSpPr>
        <p:spPr bwMode="white">
          <a:xfrm>
            <a:off x="8958789" y="1894387"/>
            <a:ext cx="418942" cy="37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7"/>
          <a:stretch/>
        </p:blipFill>
        <p:spPr>
          <a:xfrm>
            <a:off x="1919536" y="2276872"/>
            <a:ext cx="8125344" cy="459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6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E29FA-52F0-209A-808F-1DDA0BA38C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61"/>
          <a:stretch/>
        </p:blipFill>
        <p:spPr>
          <a:xfrm>
            <a:off x="588648" y="548680"/>
            <a:ext cx="11340000" cy="17781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8175C4-BD14-4F99-2E88-6A80579BEAC1}"/>
              </a:ext>
            </a:extLst>
          </p:cNvPr>
          <p:cNvSpPr/>
          <p:nvPr/>
        </p:nvSpPr>
        <p:spPr bwMode="white">
          <a:xfrm>
            <a:off x="10233836" y="772918"/>
            <a:ext cx="552240" cy="4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54A2A3-2D34-0FA1-5AAC-EFE0A4DA52B9}"/>
              </a:ext>
            </a:extLst>
          </p:cNvPr>
          <p:cNvSpPr/>
          <p:nvPr/>
        </p:nvSpPr>
        <p:spPr bwMode="white">
          <a:xfrm>
            <a:off x="1359882" y="1628800"/>
            <a:ext cx="7269022" cy="55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7"/>
          <a:stretch/>
        </p:blipFill>
        <p:spPr>
          <a:xfrm>
            <a:off x="1991544" y="2276872"/>
            <a:ext cx="8062376" cy="455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5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FBCF3-EB0D-7E87-0C3D-7C1E41A61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80728"/>
            <a:ext cx="11340000" cy="3486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FCB29C-AEFA-667E-A02E-D16799AB5253}"/>
              </a:ext>
            </a:extLst>
          </p:cNvPr>
          <p:cNvSpPr/>
          <p:nvPr/>
        </p:nvSpPr>
        <p:spPr bwMode="white">
          <a:xfrm>
            <a:off x="9689585" y="2962024"/>
            <a:ext cx="561763" cy="5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83" r="75850" b="-1"/>
          <a:stretch/>
        </p:blipFill>
        <p:spPr>
          <a:xfrm>
            <a:off x="4799856" y="3861048"/>
            <a:ext cx="2269816" cy="250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8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E04D1-EC1F-9164-3FC6-1A31CA1491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76"/>
          <a:stretch/>
        </p:blipFill>
        <p:spPr>
          <a:xfrm>
            <a:off x="1092704" y="431912"/>
            <a:ext cx="11340000" cy="270905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7"/>
          <a:stretch/>
        </p:blipFill>
        <p:spPr>
          <a:xfrm>
            <a:off x="2889377" y="2996952"/>
            <a:ext cx="6663710" cy="376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98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E04D1-EC1F-9164-3FC6-1A31CA1491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5"/>
          <a:stretch/>
        </p:blipFill>
        <p:spPr>
          <a:xfrm>
            <a:off x="695400" y="764704"/>
            <a:ext cx="11340000" cy="1660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00DA70-6D4A-0365-1A13-B10EE0CF0814}"/>
              </a:ext>
            </a:extLst>
          </p:cNvPr>
          <p:cNvSpPr/>
          <p:nvPr/>
        </p:nvSpPr>
        <p:spPr bwMode="white">
          <a:xfrm>
            <a:off x="10521495" y="930019"/>
            <a:ext cx="390377" cy="37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D72391-627F-5EA4-A30F-448096600AD2}"/>
              </a:ext>
            </a:extLst>
          </p:cNvPr>
          <p:cNvSpPr/>
          <p:nvPr/>
        </p:nvSpPr>
        <p:spPr bwMode="white">
          <a:xfrm>
            <a:off x="1485677" y="1786974"/>
            <a:ext cx="1018790" cy="44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7"/>
          <a:stretch/>
        </p:blipFill>
        <p:spPr>
          <a:xfrm>
            <a:off x="1885096" y="2212994"/>
            <a:ext cx="8027328" cy="453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4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5B601-DFB3-D755-CF8C-C50138EA1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2675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D4163B-1785-DC2E-1A72-C4B3501CC0FB}"/>
              </a:ext>
            </a:extLst>
          </p:cNvPr>
          <p:cNvSpPr/>
          <p:nvPr/>
        </p:nvSpPr>
        <p:spPr bwMode="white">
          <a:xfrm>
            <a:off x="7912050" y="1241512"/>
            <a:ext cx="2911838" cy="59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DD2E2E-F4D8-881C-71ED-DE2CD7E46921}"/>
              </a:ext>
            </a:extLst>
          </p:cNvPr>
          <p:cNvSpPr/>
          <p:nvPr/>
        </p:nvSpPr>
        <p:spPr bwMode="white">
          <a:xfrm>
            <a:off x="1161370" y="2114982"/>
            <a:ext cx="3613846" cy="59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1BD5DC-5CEF-E288-64A4-3D6A4CAB4BF8}"/>
              </a:ext>
            </a:extLst>
          </p:cNvPr>
          <p:cNvSpPr/>
          <p:nvPr/>
        </p:nvSpPr>
        <p:spPr bwMode="white">
          <a:xfrm>
            <a:off x="4813302" y="2114982"/>
            <a:ext cx="5290505" cy="59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C5CE15-A152-98D4-5E5F-9CEE4BB1BEDB}"/>
              </a:ext>
            </a:extLst>
          </p:cNvPr>
          <p:cNvSpPr/>
          <p:nvPr/>
        </p:nvSpPr>
        <p:spPr bwMode="white">
          <a:xfrm>
            <a:off x="10103808" y="2249625"/>
            <a:ext cx="483757" cy="45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D84191-61EC-199A-3AD6-9A10A563FEF7}"/>
              </a:ext>
            </a:extLst>
          </p:cNvPr>
          <p:cNvSpPr/>
          <p:nvPr/>
        </p:nvSpPr>
        <p:spPr bwMode="white">
          <a:xfrm>
            <a:off x="1199456" y="3113721"/>
            <a:ext cx="45118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" t="59208" r="76249" b="374"/>
          <a:stretch/>
        </p:blipFill>
        <p:spPr>
          <a:xfrm>
            <a:off x="3287688" y="3932400"/>
            <a:ext cx="2197808" cy="2506968"/>
          </a:xfrm>
          <a:prstGeom prst="rect">
            <a:avLst/>
          </a:prstGeom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3DEE96CE-4D7C-D2D3-5FD5-A57831605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1" t="61904"/>
          <a:stretch/>
        </p:blipFill>
        <p:spPr>
          <a:xfrm>
            <a:off x="6312024" y="4076416"/>
            <a:ext cx="2448272" cy="236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0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8275D-6585-E9A5-EF7E-4E84D59FE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52736"/>
            <a:ext cx="11340000" cy="1803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E36167-EE71-D273-8721-F9BF0A8C4305}"/>
              </a:ext>
            </a:extLst>
          </p:cNvPr>
          <p:cNvSpPr/>
          <p:nvPr/>
        </p:nvSpPr>
        <p:spPr bwMode="white">
          <a:xfrm>
            <a:off x="10405222" y="2235724"/>
            <a:ext cx="418942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A991469-AC96-E092-BCF8-139D19A07B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/>
        </p:blipFill>
        <p:spPr>
          <a:xfrm>
            <a:off x="2080485" y="2617333"/>
            <a:ext cx="8352928" cy="380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8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FF0EA-7E99-B088-D4AE-2ECA40E93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34758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A991469-AC96-E092-BCF8-139D19A07B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75"/>
          <a:stretch/>
        </p:blipFill>
        <p:spPr>
          <a:xfrm>
            <a:off x="4655840" y="3501008"/>
            <a:ext cx="4059178" cy="330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03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75E36-2654-4A87-C6B1-2A6DEB909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26177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A991469-AC96-E092-BCF8-139D19A07B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95" r="26341"/>
          <a:stretch/>
        </p:blipFill>
        <p:spPr>
          <a:xfrm>
            <a:off x="3863752" y="2276872"/>
            <a:ext cx="3545325" cy="380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59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4DC96-26DC-AEB4-119B-E7CDCF3DF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71449"/>
            <a:ext cx="11340000" cy="189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3D1F2-769A-1836-BEEE-7F41BE3E6B19}"/>
              </a:ext>
            </a:extLst>
          </p:cNvPr>
          <p:cNvSpPr/>
          <p:nvPr/>
        </p:nvSpPr>
        <p:spPr bwMode="white">
          <a:xfrm>
            <a:off x="10367958" y="2412358"/>
            <a:ext cx="428463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66183C8-DB15-5391-B88E-482EBA833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76" b="53833"/>
          <a:stretch/>
        </p:blipFill>
        <p:spPr>
          <a:xfrm>
            <a:off x="407368" y="3367321"/>
            <a:ext cx="2279616" cy="270905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66183C8-DB15-5391-B88E-482EBA833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15" r="18852" b="50152"/>
          <a:stretch/>
        </p:blipFill>
        <p:spPr>
          <a:xfrm>
            <a:off x="2279576" y="3315762"/>
            <a:ext cx="3528392" cy="292508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66183C8-DB15-5391-B88E-482EBA833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21" r="74185"/>
          <a:stretch/>
        </p:blipFill>
        <p:spPr>
          <a:xfrm>
            <a:off x="5904616" y="3061449"/>
            <a:ext cx="2351624" cy="301492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66183C8-DB15-5391-B88E-482EBA833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05" t="49848" r="17272"/>
          <a:stretch/>
        </p:blipFill>
        <p:spPr>
          <a:xfrm>
            <a:off x="8400256" y="3134016"/>
            <a:ext cx="3600400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35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03DD9-4036-58F0-A0F4-BE8ACF895B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124744"/>
            <a:ext cx="11051968" cy="36084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ED7AC6-1BE3-342A-A7F7-0E01721C0545}"/>
              </a:ext>
            </a:extLst>
          </p:cNvPr>
          <p:cNvSpPr/>
          <p:nvPr/>
        </p:nvSpPr>
        <p:spPr bwMode="white">
          <a:xfrm>
            <a:off x="10329872" y="4005065"/>
            <a:ext cx="590664" cy="55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EB1E2B8-A0F1-FFFB-E9BB-CCACB944DB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46"/>
          <a:stretch/>
        </p:blipFill>
        <p:spPr>
          <a:xfrm>
            <a:off x="2657943" y="3933056"/>
            <a:ext cx="7704856" cy="297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3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5D38F-0A94-87AE-D2EE-39B4FEEC4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702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222B7-9F14-CC27-DBBA-6DE69E69E685}"/>
              </a:ext>
            </a:extLst>
          </p:cNvPr>
          <p:cNvSpPr/>
          <p:nvPr/>
        </p:nvSpPr>
        <p:spPr bwMode="white">
          <a:xfrm>
            <a:off x="8611855" y="2273323"/>
            <a:ext cx="2408916" cy="4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61CBFF-CE59-2659-C342-1CA3F60E683D}"/>
              </a:ext>
            </a:extLst>
          </p:cNvPr>
          <p:cNvSpPr/>
          <p:nvPr/>
        </p:nvSpPr>
        <p:spPr bwMode="white">
          <a:xfrm>
            <a:off x="9830596" y="3169691"/>
            <a:ext cx="323726" cy="36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4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2025-05-03T02:38:08Z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