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3" r:id="rId14"/>
    <p:sldId id="342" r:id="rId15"/>
    <p:sldId id="341" r:id="rId16"/>
    <p:sldId id="340" r:id="rId17"/>
    <p:sldId id="339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56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7905" y="2990905"/>
            <a:ext cx="7476190" cy="8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E59EE1-FC90-7E18-D538-6DE965BAE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18" y="1036961"/>
            <a:ext cx="11340000" cy="37329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16B022-0E35-92A5-5D83-E9B0D4AE1F30}"/>
              </a:ext>
            </a:extLst>
          </p:cNvPr>
          <p:cNvSpPr/>
          <p:nvPr/>
        </p:nvSpPr>
        <p:spPr bwMode="white">
          <a:xfrm>
            <a:off x="7772940" y="1081721"/>
            <a:ext cx="3009442" cy="62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831A69-465A-F000-3C1F-67D2FF423E5C}"/>
              </a:ext>
            </a:extLst>
          </p:cNvPr>
          <p:cNvSpPr/>
          <p:nvPr/>
        </p:nvSpPr>
        <p:spPr bwMode="white">
          <a:xfrm>
            <a:off x="2802764" y="1951627"/>
            <a:ext cx="2770730" cy="71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08715B-E1CF-8FE3-DA57-952FAA5766E3}"/>
              </a:ext>
            </a:extLst>
          </p:cNvPr>
          <p:cNvSpPr/>
          <p:nvPr/>
        </p:nvSpPr>
        <p:spPr bwMode="white">
          <a:xfrm>
            <a:off x="5021742" y="4106057"/>
            <a:ext cx="720080" cy="47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4255310B-3B1F-9004-A75E-2972B7AA8A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47" b="41914"/>
          <a:stretch/>
        </p:blipFill>
        <p:spPr>
          <a:xfrm>
            <a:off x="1991544" y="4543037"/>
            <a:ext cx="8293504" cy="2382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46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71227-9E70-8016-40D0-94D8A65BB6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14" r="4765"/>
          <a:stretch/>
        </p:blipFill>
        <p:spPr>
          <a:xfrm>
            <a:off x="1991545" y="2996952"/>
            <a:ext cx="7632848" cy="370776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2171227-9E70-8016-40D0-94D8A65BB6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5" b="63186"/>
          <a:stretch/>
        </p:blipFill>
        <p:spPr>
          <a:xfrm>
            <a:off x="1631504" y="476672"/>
            <a:ext cx="9217022" cy="260859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08715B-E1CF-8FE3-DA57-952FAA5766E3}"/>
              </a:ext>
            </a:extLst>
          </p:cNvPr>
          <p:cNvSpPr/>
          <p:nvPr/>
        </p:nvSpPr>
        <p:spPr bwMode="white">
          <a:xfrm>
            <a:off x="9912424" y="2420888"/>
            <a:ext cx="720080" cy="47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04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9AE580-F90A-A20D-091F-467467FC05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2789"/>
            <a:ext cx="11340000" cy="410239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0ED6565-B055-F83C-3AF1-B329683C20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336" y="4476920"/>
            <a:ext cx="8390192" cy="247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87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B68C5B-9364-36F8-7821-65CB1E7784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42" y="980728"/>
            <a:ext cx="11340000" cy="38035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DF5530-80D5-DD81-72B6-CA11851B726D}"/>
              </a:ext>
            </a:extLst>
          </p:cNvPr>
          <p:cNvSpPr/>
          <p:nvPr/>
        </p:nvSpPr>
        <p:spPr bwMode="white">
          <a:xfrm>
            <a:off x="6908280" y="1247643"/>
            <a:ext cx="3837129" cy="46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D64B95-C091-1BB0-0667-45CB2AB629FF}"/>
              </a:ext>
            </a:extLst>
          </p:cNvPr>
          <p:cNvSpPr/>
          <p:nvPr/>
        </p:nvSpPr>
        <p:spPr bwMode="white">
          <a:xfrm>
            <a:off x="5937096" y="2033600"/>
            <a:ext cx="2874294" cy="61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67F5FE-F565-DB50-9EC6-DAD46A7B244C}"/>
              </a:ext>
            </a:extLst>
          </p:cNvPr>
          <p:cNvSpPr/>
          <p:nvPr/>
        </p:nvSpPr>
        <p:spPr bwMode="white">
          <a:xfrm>
            <a:off x="8431706" y="3125584"/>
            <a:ext cx="1085440" cy="45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0ED6565-B055-F83C-3AF1-B329683C20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4385568"/>
            <a:ext cx="8390192" cy="247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86E53-166B-41BA-C859-4C3E439044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1340000" cy="1793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CBEBA9-AA31-0EE3-56E2-13A780571AE3}"/>
              </a:ext>
            </a:extLst>
          </p:cNvPr>
          <p:cNvSpPr/>
          <p:nvPr/>
        </p:nvSpPr>
        <p:spPr bwMode="white">
          <a:xfrm>
            <a:off x="7633539" y="1219172"/>
            <a:ext cx="1094962" cy="4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0ED6565-B055-F83C-3AF1-B329683C20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4409706"/>
            <a:ext cx="8390192" cy="247243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62664CF-7FC1-215D-F5B9-84781C7558F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94" b="31566"/>
          <a:stretch/>
        </p:blipFill>
        <p:spPr>
          <a:xfrm>
            <a:off x="1678872" y="2773829"/>
            <a:ext cx="9673712" cy="187930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AB8ECC-EF4D-283C-AAE0-1D581F1B293E}"/>
              </a:ext>
            </a:extLst>
          </p:cNvPr>
          <p:cNvSpPr/>
          <p:nvPr/>
        </p:nvSpPr>
        <p:spPr bwMode="white">
          <a:xfrm>
            <a:off x="3354640" y="2916856"/>
            <a:ext cx="1123526" cy="50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25B1F1-D986-C3B0-8DDC-7D3659CC611D}"/>
              </a:ext>
            </a:extLst>
          </p:cNvPr>
          <p:cNvSpPr/>
          <p:nvPr/>
        </p:nvSpPr>
        <p:spPr bwMode="white">
          <a:xfrm>
            <a:off x="6182499" y="3898988"/>
            <a:ext cx="1028312" cy="41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57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2664CF-7FC1-215D-F5B9-84781C7558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83" r="17033"/>
          <a:stretch/>
        </p:blipFill>
        <p:spPr>
          <a:xfrm>
            <a:off x="1450224" y="1124744"/>
            <a:ext cx="9408408" cy="901193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38D77B1-BBDC-E680-7D59-F14544D9F1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16" b="52548"/>
          <a:stretch/>
        </p:blipFill>
        <p:spPr>
          <a:xfrm>
            <a:off x="1450224" y="1628800"/>
            <a:ext cx="9433048" cy="237626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DAFEF2-0041-3070-3F94-EB490862CFBA}"/>
              </a:ext>
            </a:extLst>
          </p:cNvPr>
          <p:cNvSpPr/>
          <p:nvPr/>
        </p:nvSpPr>
        <p:spPr bwMode="white">
          <a:xfrm>
            <a:off x="4258536" y="1916832"/>
            <a:ext cx="482453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EA00D2-12C8-9F5A-3DDA-131DC73B4B71}"/>
              </a:ext>
            </a:extLst>
          </p:cNvPr>
          <p:cNvSpPr/>
          <p:nvPr/>
        </p:nvSpPr>
        <p:spPr bwMode="white">
          <a:xfrm>
            <a:off x="7724833" y="3164492"/>
            <a:ext cx="1104483" cy="46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0ED6565-B055-F83C-3AF1-B329683C20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4005064"/>
            <a:ext cx="8390192" cy="247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43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8D77B1-BBDC-E680-7D59-F14544D9F1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70" r="15764"/>
          <a:stretch/>
        </p:blipFill>
        <p:spPr>
          <a:xfrm>
            <a:off x="1487488" y="1052736"/>
            <a:ext cx="9552424" cy="2730684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B588B38-3CC0-7AB0-D044-CE0478C1FA73}"/>
              </a:ext>
            </a:extLst>
          </p:cNvPr>
          <p:cNvSpPr/>
          <p:nvPr/>
        </p:nvSpPr>
        <p:spPr bwMode="white">
          <a:xfrm>
            <a:off x="6038722" y="1124744"/>
            <a:ext cx="3633038" cy="588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DD25694-D87C-D9C0-C728-B2E3FEEEA861}"/>
              </a:ext>
            </a:extLst>
          </p:cNvPr>
          <p:cNvSpPr/>
          <p:nvPr/>
        </p:nvSpPr>
        <p:spPr bwMode="white">
          <a:xfrm>
            <a:off x="9709847" y="1196752"/>
            <a:ext cx="1137186" cy="51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8E8D875-2A93-FB34-C11D-3C2952D0B073}"/>
              </a:ext>
            </a:extLst>
          </p:cNvPr>
          <p:cNvSpPr/>
          <p:nvPr/>
        </p:nvSpPr>
        <p:spPr bwMode="white">
          <a:xfrm>
            <a:off x="1449402" y="2180958"/>
            <a:ext cx="9518502" cy="52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13E463D-98B6-8CE8-B8B0-26D5E781F2FE}"/>
              </a:ext>
            </a:extLst>
          </p:cNvPr>
          <p:cNvSpPr/>
          <p:nvPr/>
        </p:nvSpPr>
        <p:spPr bwMode="white">
          <a:xfrm>
            <a:off x="1449402" y="3125266"/>
            <a:ext cx="1628161" cy="49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A0ED6565-B055-F83C-3AF1-B329683C20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4005064"/>
            <a:ext cx="8390192" cy="247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9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95D4E-01FF-235C-6B33-53B836AFD2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74193"/>
            <a:ext cx="10550432" cy="146283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BFDBDD6-C909-C332-2875-E48FAD6FA6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132856"/>
            <a:ext cx="11340000" cy="467384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91D42F-C03B-58B0-59C5-082F623B9466}"/>
              </a:ext>
            </a:extLst>
          </p:cNvPr>
          <p:cNvSpPr/>
          <p:nvPr/>
        </p:nvSpPr>
        <p:spPr bwMode="white">
          <a:xfrm>
            <a:off x="10454845" y="3391932"/>
            <a:ext cx="333249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5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C3C4B5-09E0-1896-F6B2-31C0531A02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628800"/>
            <a:ext cx="11340000" cy="38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7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3DA7D2-7638-F99F-F807-C2DC405ADA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5282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E5AFBA-E189-75E8-7678-0F5D766A8E94}"/>
              </a:ext>
            </a:extLst>
          </p:cNvPr>
          <p:cNvSpPr/>
          <p:nvPr/>
        </p:nvSpPr>
        <p:spPr bwMode="white">
          <a:xfrm>
            <a:off x="10435803" y="3336829"/>
            <a:ext cx="371335" cy="38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27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0057E2-C0FC-AD65-5FA7-434419F13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33461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02D82E-D43D-D892-BB8E-7206210AEA11}"/>
              </a:ext>
            </a:extLst>
          </p:cNvPr>
          <p:cNvSpPr/>
          <p:nvPr/>
        </p:nvSpPr>
        <p:spPr bwMode="white">
          <a:xfrm>
            <a:off x="4608699" y="4027276"/>
            <a:ext cx="2208967" cy="50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D21EFD-5E12-BEAA-3DE4-3D187FE7534A}"/>
              </a:ext>
            </a:extLst>
          </p:cNvPr>
          <p:cNvSpPr/>
          <p:nvPr/>
        </p:nvSpPr>
        <p:spPr bwMode="white">
          <a:xfrm>
            <a:off x="2875802" y="4841912"/>
            <a:ext cx="2403469" cy="63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AB16F9-0E1A-7EE1-C53E-10D655FAA5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51208"/>
            <a:ext cx="11340000" cy="385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BC97F9-FDF7-7869-6F23-E329B2197340}"/>
              </a:ext>
            </a:extLst>
          </p:cNvPr>
          <p:cNvSpPr/>
          <p:nvPr/>
        </p:nvSpPr>
        <p:spPr bwMode="white">
          <a:xfrm>
            <a:off x="10291787" y="3719277"/>
            <a:ext cx="371335" cy="38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44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BC8C4D-C42E-1273-9728-97F674728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752" y="2276872"/>
            <a:ext cx="11340000" cy="374769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DAB16F9-0E1A-7EE1-C53E-10D655FAA5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0" t="77555" r="23801"/>
          <a:stretch/>
        </p:blipFill>
        <p:spPr>
          <a:xfrm>
            <a:off x="3071664" y="1268760"/>
            <a:ext cx="5616624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92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089E70-96CE-780E-9730-95852748A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96" y="1196752"/>
            <a:ext cx="11340000" cy="190615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02FF4E2-578E-CD89-713F-08CDBC81C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752" y="3102905"/>
            <a:ext cx="11340000" cy="30700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89B82D-E895-EF79-F656-8D76107F5E47}"/>
              </a:ext>
            </a:extLst>
          </p:cNvPr>
          <p:cNvSpPr/>
          <p:nvPr/>
        </p:nvSpPr>
        <p:spPr bwMode="white">
          <a:xfrm>
            <a:off x="7209034" y="5524585"/>
            <a:ext cx="1094962" cy="4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23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F0AA7-257C-82DF-4EB1-BBDCFC4FD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27168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21C3F1-F6EF-FACF-ED2D-E421F9595506}"/>
              </a:ext>
            </a:extLst>
          </p:cNvPr>
          <p:cNvSpPr/>
          <p:nvPr/>
        </p:nvSpPr>
        <p:spPr bwMode="white">
          <a:xfrm>
            <a:off x="7886454" y="1175983"/>
            <a:ext cx="1713298" cy="64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960A94-3746-D223-27DD-630DCF892AB5}"/>
              </a:ext>
            </a:extLst>
          </p:cNvPr>
          <p:cNvSpPr/>
          <p:nvPr/>
        </p:nvSpPr>
        <p:spPr bwMode="white">
          <a:xfrm>
            <a:off x="4573003" y="1961592"/>
            <a:ext cx="1858397" cy="69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E711D0-1682-06CC-99DA-42946884A462}"/>
              </a:ext>
            </a:extLst>
          </p:cNvPr>
          <p:cNvSpPr/>
          <p:nvPr/>
        </p:nvSpPr>
        <p:spPr bwMode="white">
          <a:xfrm>
            <a:off x="5058595" y="3035536"/>
            <a:ext cx="2665994" cy="49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02FF4E2-578E-CD89-713F-08CDBC81C2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6" t="1240" r="36195" b="26048"/>
          <a:stretch/>
        </p:blipFill>
        <p:spPr>
          <a:xfrm>
            <a:off x="3935760" y="3912544"/>
            <a:ext cx="4752528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36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B8D6EA-F311-A238-AF98-7BF296DF68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1340000" cy="34883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C4D5A0-962C-8A0E-05C9-3DA6D1A072DE}"/>
              </a:ext>
            </a:extLst>
          </p:cNvPr>
          <p:cNvSpPr/>
          <p:nvPr/>
        </p:nvSpPr>
        <p:spPr bwMode="white">
          <a:xfrm>
            <a:off x="10413791" y="1224296"/>
            <a:ext cx="476070" cy="44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8CC10B-6102-ED81-D83B-333DD7B84FD6}"/>
              </a:ext>
            </a:extLst>
          </p:cNvPr>
          <p:cNvSpPr/>
          <p:nvPr/>
        </p:nvSpPr>
        <p:spPr bwMode="white">
          <a:xfrm>
            <a:off x="1701701" y="2129754"/>
            <a:ext cx="1047355" cy="44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55E143-5D47-7EEE-61BE-78FFC1AD5D52}"/>
              </a:ext>
            </a:extLst>
          </p:cNvPr>
          <p:cNvSpPr/>
          <p:nvPr/>
        </p:nvSpPr>
        <p:spPr bwMode="white">
          <a:xfrm>
            <a:off x="2815706" y="2753680"/>
            <a:ext cx="1743486" cy="72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AA4FBB-581B-97A5-1FDB-146DE3A0FE51}"/>
              </a:ext>
            </a:extLst>
          </p:cNvPr>
          <p:cNvSpPr/>
          <p:nvPr/>
        </p:nvSpPr>
        <p:spPr bwMode="white">
          <a:xfrm>
            <a:off x="6129156" y="3864420"/>
            <a:ext cx="3703829" cy="50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02FF4E2-578E-CD89-713F-08CDBC81C2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6" t="1240" r="36195" b="26048"/>
          <a:stretch/>
        </p:blipFill>
        <p:spPr>
          <a:xfrm>
            <a:off x="3752892" y="4568108"/>
            <a:ext cx="4752528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45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B88951-09FE-5995-6A86-1799709585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3" b="58743"/>
          <a:stretch/>
        </p:blipFill>
        <p:spPr>
          <a:xfrm>
            <a:off x="551384" y="1052736"/>
            <a:ext cx="11136600" cy="184496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6F73B00-9762-2EBC-C82F-2310DE5AB2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2755329"/>
            <a:ext cx="9204928" cy="410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09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B88951-09FE-5995-6A86-1799709585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8" t="38037" r="1793"/>
          <a:stretch/>
        </p:blipFill>
        <p:spPr>
          <a:xfrm>
            <a:off x="767408" y="908720"/>
            <a:ext cx="10513168" cy="27709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DF1801-6533-3F63-B8AD-117E1CE1E6EF}"/>
              </a:ext>
            </a:extLst>
          </p:cNvPr>
          <p:cNvSpPr/>
          <p:nvPr/>
        </p:nvSpPr>
        <p:spPr bwMode="white">
          <a:xfrm>
            <a:off x="7142212" y="1200576"/>
            <a:ext cx="1114005" cy="50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5FC343-DF65-D6FE-6335-3FDBDC08B5CF}"/>
              </a:ext>
            </a:extLst>
          </p:cNvPr>
          <p:cNvSpPr/>
          <p:nvPr/>
        </p:nvSpPr>
        <p:spPr bwMode="white">
          <a:xfrm>
            <a:off x="7884882" y="2087325"/>
            <a:ext cx="2266095" cy="51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4F443B-750B-6212-89D4-D6C9DEAB94BE}"/>
              </a:ext>
            </a:extLst>
          </p:cNvPr>
          <p:cNvSpPr/>
          <p:nvPr/>
        </p:nvSpPr>
        <p:spPr bwMode="white">
          <a:xfrm>
            <a:off x="9189316" y="2974074"/>
            <a:ext cx="571284" cy="51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6F73B00-9762-2EBC-C82F-2310DE5AB2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3488960"/>
            <a:ext cx="7776864" cy="3465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04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DA0EE-BBBF-FDAB-70F5-73238841B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1340000" cy="3776377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11EBBD8-728B-D935-8F2E-C422BBC84486}"/>
              </a:ext>
            </a:extLst>
          </p:cNvPr>
          <p:cNvSpPr/>
          <p:nvPr/>
        </p:nvSpPr>
        <p:spPr bwMode="white">
          <a:xfrm>
            <a:off x="4487184" y="3617777"/>
            <a:ext cx="5523739" cy="8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36F73B00-9762-2EBC-C82F-2310DE5AB2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26" r="13168" b="50222"/>
          <a:stretch/>
        </p:blipFill>
        <p:spPr>
          <a:xfrm>
            <a:off x="3431704" y="4659134"/>
            <a:ext cx="5256584" cy="204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88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C01E50-B263-ED1A-EF64-95CB330DFF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52736"/>
            <a:ext cx="11340000" cy="5813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4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008B8-4D5D-ABA5-CD55-6CF7BEA376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791952"/>
            <a:ext cx="11340000" cy="4537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A5BA7A-E422-0C94-3454-28578EA5B0EE}"/>
              </a:ext>
            </a:extLst>
          </p:cNvPr>
          <p:cNvSpPr/>
          <p:nvPr/>
        </p:nvSpPr>
        <p:spPr bwMode="white">
          <a:xfrm>
            <a:off x="7601185" y="692696"/>
            <a:ext cx="3620007" cy="70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C9C37D-EFD3-787A-493F-5F51A7F7B9CB}"/>
              </a:ext>
            </a:extLst>
          </p:cNvPr>
          <p:cNvSpPr/>
          <p:nvPr/>
        </p:nvSpPr>
        <p:spPr bwMode="white">
          <a:xfrm>
            <a:off x="2040681" y="1830906"/>
            <a:ext cx="495113" cy="44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F9B850-626D-C422-74EC-3B6AB2DA099D}"/>
              </a:ext>
            </a:extLst>
          </p:cNvPr>
          <p:cNvSpPr/>
          <p:nvPr/>
        </p:nvSpPr>
        <p:spPr bwMode="white">
          <a:xfrm>
            <a:off x="2554837" y="3344173"/>
            <a:ext cx="8666355" cy="71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3B069F6-6CCB-4C03-EF7C-E37C75CA9F21}"/>
              </a:ext>
            </a:extLst>
          </p:cNvPr>
          <p:cNvSpPr/>
          <p:nvPr/>
        </p:nvSpPr>
        <p:spPr bwMode="white">
          <a:xfrm>
            <a:off x="1974030" y="4221088"/>
            <a:ext cx="1902345" cy="74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8EC01E50-B263-ED1A-EF64-95CB330DFF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2" t="53257" r="8254"/>
          <a:stretch/>
        </p:blipFill>
        <p:spPr>
          <a:xfrm>
            <a:off x="2914164" y="5013176"/>
            <a:ext cx="6408712" cy="187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29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0ED1E1-ABD3-C833-6C13-D6F03CE4B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060848"/>
            <a:ext cx="11340000" cy="28484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9F31BD-B0D9-406B-778D-1EF735975636}"/>
              </a:ext>
            </a:extLst>
          </p:cNvPr>
          <p:cNvSpPr/>
          <p:nvPr/>
        </p:nvSpPr>
        <p:spPr bwMode="white">
          <a:xfrm>
            <a:off x="9164097" y="2098953"/>
            <a:ext cx="1227743" cy="66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849D9E-6C07-B222-8D23-DA25CA302960}"/>
              </a:ext>
            </a:extLst>
          </p:cNvPr>
          <p:cNvSpPr/>
          <p:nvPr/>
        </p:nvSpPr>
        <p:spPr bwMode="white">
          <a:xfrm>
            <a:off x="6079160" y="3280256"/>
            <a:ext cx="1056876" cy="4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36511C-E6EB-901F-5B42-7673DCA67FB3}"/>
              </a:ext>
            </a:extLst>
          </p:cNvPr>
          <p:cNvSpPr/>
          <p:nvPr/>
        </p:nvSpPr>
        <p:spPr bwMode="white">
          <a:xfrm>
            <a:off x="9706817" y="3185728"/>
            <a:ext cx="1261087" cy="532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12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E70A93-DFB0-F684-A04D-96B5957C56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38015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B41A70-F30D-EF5C-82E8-C6F6C669F0B6}"/>
              </a:ext>
            </a:extLst>
          </p:cNvPr>
          <p:cNvSpPr/>
          <p:nvPr/>
        </p:nvSpPr>
        <p:spPr bwMode="white">
          <a:xfrm>
            <a:off x="4559192" y="2681672"/>
            <a:ext cx="1248009" cy="6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2686C6-A9B9-9564-2BF1-F603182B3706}"/>
              </a:ext>
            </a:extLst>
          </p:cNvPr>
          <p:cNvSpPr/>
          <p:nvPr/>
        </p:nvSpPr>
        <p:spPr bwMode="white">
          <a:xfrm>
            <a:off x="2760351" y="3753469"/>
            <a:ext cx="2780251" cy="47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D2B230-3D9B-8953-C028-B3596A102990}"/>
              </a:ext>
            </a:extLst>
          </p:cNvPr>
          <p:cNvSpPr/>
          <p:nvPr/>
        </p:nvSpPr>
        <p:spPr bwMode="white">
          <a:xfrm>
            <a:off x="4655111" y="4553880"/>
            <a:ext cx="2208337" cy="653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58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F89D95-C586-3342-CBBA-98DF41802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35538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BC7376-E282-380E-859E-42913A4D7E43}"/>
              </a:ext>
            </a:extLst>
          </p:cNvPr>
          <p:cNvSpPr/>
          <p:nvPr/>
        </p:nvSpPr>
        <p:spPr bwMode="white">
          <a:xfrm>
            <a:off x="10492931" y="4428854"/>
            <a:ext cx="371335" cy="38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23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0BDA26-8629-DAF6-A645-D93534CC3C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8"/>
          <a:stretch/>
        </p:blipFill>
        <p:spPr>
          <a:xfrm>
            <a:off x="1775520" y="1412776"/>
            <a:ext cx="8616320" cy="379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42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22AF09-8829-8B6A-F1F5-41D8DD657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1584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9FF62B-34CF-2C65-DBC8-C026E2A7DBDD}"/>
              </a:ext>
            </a:extLst>
          </p:cNvPr>
          <p:cNvSpPr/>
          <p:nvPr/>
        </p:nvSpPr>
        <p:spPr bwMode="white">
          <a:xfrm>
            <a:off x="10282265" y="3437488"/>
            <a:ext cx="418942" cy="38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68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8D7B41-B52C-31C4-1081-C67FBC05BA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812" y="1124744"/>
            <a:ext cx="11340000" cy="56269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EFEB80-2620-A77E-43E7-3443A459D960}"/>
              </a:ext>
            </a:extLst>
          </p:cNvPr>
          <p:cNvSpPr/>
          <p:nvPr/>
        </p:nvSpPr>
        <p:spPr bwMode="white">
          <a:xfrm>
            <a:off x="10593257" y="2326425"/>
            <a:ext cx="371335" cy="38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85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68464E-0032-C155-4512-6F94E87DC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87230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255310B-3B1F-9004-A75E-2972B7AA8A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853035"/>
            <a:ext cx="11340000" cy="494460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3DA76B-2B39-2C13-0681-69B8E25518A2}"/>
              </a:ext>
            </a:extLst>
          </p:cNvPr>
          <p:cNvSpPr/>
          <p:nvPr/>
        </p:nvSpPr>
        <p:spPr bwMode="white">
          <a:xfrm>
            <a:off x="6993308" y="4961772"/>
            <a:ext cx="2991123" cy="62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DAF344-C805-E837-93A0-2C85DB0E8788}"/>
              </a:ext>
            </a:extLst>
          </p:cNvPr>
          <p:cNvSpPr/>
          <p:nvPr/>
        </p:nvSpPr>
        <p:spPr bwMode="white">
          <a:xfrm>
            <a:off x="2213561" y="5877272"/>
            <a:ext cx="3018343" cy="63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54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2025-05-03T01:51:34Z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