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50" r:id="rId10"/>
    <p:sldId id="351" r:id="rId11"/>
    <p:sldId id="343" r:id="rId12"/>
    <p:sldId id="352" r:id="rId13"/>
    <p:sldId id="353" r:id="rId14"/>
    <p:sldId id="342" r:id="rId15"/>
    <p:sldId id="341" r:id="rId16"/>
    <p:sldId id="340" r:id="rId17"/>
    <p:sldId id="354" r:id="rId18"/>
    <p:sldId id="339" r:id="rId19"/>
    <p:sldId id="337" r:id="rId20"/>
    <p:sldId id="336" r:id="rId21"/>
    <p:sldId id="335" r:id="rId22"/>
    <p:sldId id="334" r:id="rId23"/>
    <p:sldId id="355" r:id="rId24"/>
    <p:sldId id="333" r:id="rId25"/>
    <p:sldId id="331" r:id="rId26"/>
    <p:sldId id="330" r:id="rId27"/>
    <p:sldId id="329" r:id="rId28"/>
    <p:sldId id="327" r:id="rId29"/>
    <p:sldId id="326" r:id="rId30"/>
    <p:sldId id="356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4571" y="2900428"/>
            <a:ext cx="4942857" cy="10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9B11FC-E744-20B8-7DB4-E0986C9516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39" r="8779"/>
          <a:stretch/>
        </p:blipFill>
        <p:spPr>
          <a:xfrm>
            <a:off x="623392" y="980728"/>
            <a:ext cx="10344512" cy="180497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5F6983-80E7-A4F1-4600-ABDCEBEC03AA}"/>
              </a:ext>
            </a:extLst>
          </p:cNvPr>
          <p:cNvSpPr/>
          <p:nvPr/>
        </p:nvSpPr>
        <p:spPr bwMode="white">
          <a:xfrm>
            <a:off x="1937346" y="1982109"/>
            <a:ext cx="6294254" cy="58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3DC238E2-31B2-7BDF-D04E-8876AB4FF7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0" t="28467" r="3361"/>
          <a:stretch/>
        </p:blipFill>
        <p:spPr>
          <a:xfrm>
            <a:off x="2135560" y="2785698"/>
            <a:ext cx="8208912" cy="351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635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8528C8-2799-9511-FE96-EC20AE0CDB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37"/>
          <a:stretch/>
        </p:blipFill>
        <p:spPr>
          <a:xfrm>
            <a:off x="1127448" y="1052736"/>
            <a:ext cx="11340000" cy="252028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DC238E2-31B2-7BDF-D04E-8876AB4FF7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3" t="28467" r="34629"/>
          <a:stretch/>
        </p:blipFill>
        <p:spPr>
          <a:xfrm>
            <a:off x="4655840" y="3363190"/>
            <a:ext cx="3240360" cy="351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76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8528C8-2799-9511-FE96-EC20AE0CDB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38"/>
          <a:stretch/>
        </p:blipFill>
        <p:spPr>
          <a:xfrm>
            <a:off x="852000" y="1052736"/>
            <a:ext cx="11340000" cy="19839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BD6940-8449-BF12-92B3-4DF17DF28135}"/>
              </a:ext>
            </a:extLst>
          </p:cNvPr>
          <p:cNvSpPr/>
          <p:nvPr/>
        </p:nvSpPr>
        <p:spPr bwMode="white">
          <a:xfrm>
            <a:off x="2204040" y="1241512"/>
            <a:ext cx="1215608" cy="65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DC238E2-31B2-7BDF-D04E-8876AB4FF7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3" t="28467" r="34629"/>
          <a:stretch/>
        </p:blipFill>
        <p:spPr>
          <a:xfrm>
            <a:off x="4799856" y="3212976"/>
            <a:ext cx="3240360" cy="351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1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9D9272-5654-EFB2-139D-73CAABF14F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90" b="51922"/>
          <a:stretch/>
        </p:blipFill>
        <p:spPr>
          <a:xfrm>
            <a:off x="1055440" y="1124744"/>
            <a:ext cx="10331888" cy="253371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DC238E2-31B2-7BDF-D04E-8876AB4FF7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69" t="28467" r="3361"/>
          <a:stretch/>
        </p:blipFill>
        <p:spPr>
          <a:xfrm>
            <a:off x="4727848" y="2852936"/>
            <a:ext cx="2880320" cy="351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3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9D9272-5654-EFB2-139D-73CAABF14F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44" r="8890"/>
          <a:stretch/>
        </p:blipFill>
        <p:spPr>
          <a:xfrm>
            <a:off x="623392" y="764704"/>
            <a:ext cx="10331888" cy="26642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90AA33-14A2-23ED-CE11-04FA2CCFE6DE}"/>
              </a:ext>
            </a:extLst>
          </p:cNvPr>
          <p:cNvSpPr/>
          <p:nvPr/>
        </p:nvSpPr>
        <p:spPr bwMode="white">
          <a:xfrm>
            <a:off x="4650948" y="2800028"/>
            <a:ext cx="552241" cy="45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DC238E2-31B2-7BDF-D04E-8876AB4FF7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69" t="28467" r="3361"/>
          <a:stretch/>
        </p:blipFill>
        <p:spPr>
          <a:xfrm>
            <a:off x="4650948" y="3339458"/>
            <a:ext cx="2880320" cy="351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804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817606-4373-E8FD-A2C2-874EDC91BA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81" b="24167"/>
          <a:stretch/>
        </p:blipFill>
        <p:spPr>
          <a:xfrm>
            <a:off x="1487488" y="692696"/>
            <a:ext cx="9505056" cy="266429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3DC238E2-31B2-7BDF-D04E-8876AB4FF7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69" t="28467" r="3361"/>
          <a:stretch/>
        </p:blipFill>
        <p:spPr>
          <a:xfrm>
            <a:off x="4943872" y="3140968"/>
            <a:ext cx="2880320" cy="351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85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90D363-FDBB-73E8-2AA1-8C6892D10C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92" b="68969"/>
          <a:stretch/>
        </p:blipFill>
        <p:spPr>
          <a:xfrm>
            <a:off x="1800160" y="2119265"/>
            <a:ext cx="9106930" cy="792088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8B817606-4373-E8FD-A2C2-874EDC91BA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33" r="14911"/>
          <a:stretch/>
        </p:blipFill>
        <p:spPr>
          <a:xfrm>
            <a:off x="1343472" y="1270215"/>
            <a:ext cx="9649072" cy="705034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6FA1B6-FF6E-5BAF-A18A-0E3CD2A8DAAA}"/>
              </a:ext>
            </a:extLst>
          </p:cNvPr>
          <p:cNvSpPr/>
          <p:nvPr/>
        </p:nvSpPr>
        <p:spPr bwMode="white">
          <a:xfrm>
            <a:off x="5989920" y="1126199"/>
            <a:ext cx="2266320" cy="73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3DC238E2-31B2-7BDF-D04E-8876AB4FF7A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69" t="28467" r="3361"/>
          <a:stretch/>
        </p:blipFill>
        <p:spPr>
          <a:xfrm>
            <a:off x="4727848" y="2888432"/>
            <a:ext cx="2880320" cy="351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94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90D363-FDBB-73E8-2AA1-8C6892D10C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31" r="17152"/>
          <a:stretch/>
        </p:blipFill>
        <p:spPr>
          <a:xfrm>
            <a:off x="1847528" y="1052736"/>
            <a:ext cx="9394962" cy="176049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DCF776-FCE3-CBA9-0156-936303CCF86E}"/>
              </a:ext>
            </a:extLst>
          </p:cNvPr>
          <p:cNvSpPr/>
          <p:nvPr/>
        </p:nvSpPr>
        <p:spPr bwMode="white">
          <a:xfrm>
            <a:off x="6732011" y="1025488"/>
            <a:ext cx="4307901" cy="70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B2A67B-C51A-D324-F324-FF7A6AB52E06}"/>
              </a:ext>
            </a:extLst>
          </p:cNvPr>
          <p:cNvSpPr/>
          <p:nvPr/>
        </p:nvSpPr>
        <p:spPr bwMode="white">
          <a:xfrm>
            <a:off x="1809442" y="2127464"/>
            <a:ext cx="1656725" cy="47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3DC238E2-31B2-7BDF-D04E-8876AB4FF7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69" t="28467" r="3361"/>
          <a:stretch/>
        </p:blipFill>
        <p:spPr>
          <a:xfrm>
            <a:off x="4367808" y="2924944"/>
            <a:ext cx="2880320" cy="351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05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BB310E-7EDE-2EDC-3A1F-E38D1335D4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55414"/>
            <a:ext cx="11340000" cy="45077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3032DB-86A8-3C4C-2020-12DFBFFB67E8}"/>
              </a:ext>
            </a:extLst>
          </p:cNvPr>
          <p:cNvSpPr/>
          <p:nvPr/>
        </p:nvSpPr>
        <p:spPr bwMode="white">
          <a:xfrm>
            <a:off x="10415565" y="4996062"/>
            <a:ext cx="361813" cy="3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1F11C02-F9B0-FD6D-7519-30E23D6456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5041584"/>
            <a:ext cx="9204928" cy="193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88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C7CAF4-510B-140E-0F21-E42BEB4173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1340000" cy="426879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1F11C02-F9B0-FD6D-7519-30E23D6456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4918264"/>
            <a:ext cx="9204928" cy="193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88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839A3F-F10C-ADC3-110C-1128F5ECA7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729352"/>
            <a:ext cx="454633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DBEB53-DA03-CB6F-B3F4-E5B84191028E}"/>
              </a:ext>
            </a:extLst>
          </p:cNvPr>
          <p:cNvSpPr/>
          <p:nvPr/>
        </p:nvSpPr>
        <p:spPr bwMode="white">
          <a:xfrm>
            <a:off x="6981921" y="1416560"/>
            <a:ext cx="1015387" cy="160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9488E2-4452-2D1D-2D80-E0C7D374BE25}"/>
              </a:ext>
            </a:extLst>
          </p:cNvPr>
          <p:cNvSpPr/>
          <p:nvPr/>
        </p:nvSpPr>
        <p:spPr bwMode="white">
          <a:xfrm>
            <a:off x="6993373" y="1695262"/>
            <a:ext cx="675652" cy="15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C8DDFC-38D2-5879-F7EE-76D38306C766}"/>
              </a:ext>
            </a:extLst>
          </p:cNvPr>
          <p:cNvSpPr/>
          <p:nvPr/>
        </p:nvSpPr>
        <p:spPr bwMode="white">
          <a:xfrm>
            <a:off x="7390366" y="1966327"/>
            <a:ext cx="675652" cy="15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A9A2D1-0FCF-979A-D1E7-79CBF3EA1BF0}"/>
              </a:ext>
            </a:extLst>
          </p:cNvPr>
          <p:cNvSpPr/>
          <p:nvPr/>
        </p:nvSpPr>
        <p:spPr bwMode="white">
          <a:xfrm>
            <a:off x="6554390" y="2516095"/>
            <a:ext cx="343552" cy="160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26A9D4-A2D2-F340-F6A5-25C2114561B5}"/>
              </a:ext>
            </a:extLst>
          </p:cNvPr>
          <p:cNvSpPr/>
          <p:nvPr/>
        </p:nvSpPr>
        <p:spPr bwMode="white">
          <a:xfrm>
            <a:off x="6470410" y="3069679"/>
            <a:ext cx="343552" cy="15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6730B7-608A-44F3-25D2-47787E9580F8}"/>
              </a:ext>
            </a:extLst>
          </p:cNvPr>
          <p:cNvSpPr/>
          <p:nvPr/>
        </p:nvSpPr>
        <p:spPr bwMode="white">
          <a:xfrm>
            <a:off x="6470410" y="3344563"/>
            <a:ext cx="309196" cy="14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981BBC3-DFA1-07B2-71E1-7FC50CC36037}"/>
              </a:ext>
            </a:extLst>
          </p:cNvPr>
          <p:cNvSpPr/>
          <p:nvPr/>
        </p:nvSpPr>
        <p:spPr bwMode="white">
          <a:xfrm>
            <a:off x="6478045" y="3615629"/>
            <a:ext cx="339734" cy="15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05D4068-4680-2DB1-445D-362D0C0A522F}"/>
              </a:ext>
            </a:extLst>
          </p:cNvPr>
          <p:cNvSpPr/>
          <p:nvPr/>
        </p:nvSpPr>
        <p:spPr bwMode="white">
          <a:xfrm>
            <a:off x="6695628" y="4165396"/>
            <a:ext cx="343552" cy="15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BB2F8E9-35F4-B56E-F661-191981B4C80C}"/>
              </a:ext>
            </a:extLst>
          </p:cNvPr>
          <p:cNvSpPr/>
          <p:nvPr/>
        </p:nvSpPr>
        <p:spPr bwMode="white">
          <a:xfrm>
            <a:off x="6271914" y="4440279"/>
            <a:ext cx="522962" cy="15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7637834-BC4F-0D3C-F346-2006DBB50D5E}"/>
              </a:ext>
            </a:extLst>
          </p:cNvPr>
          <p:cNvSpPr/>
          <p:nvPr/>
        </p:nvSpPr>
        <p:spPr bwMode="white">
          <a:xfrm>
            <a:off x="6268096" y="4715163"/>
            <a:ext cx="313014" cy="14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85A64FD-A7C6-131B-DAAD-D32EAA3C101B}"/>
              </a:ext>
            </a:extLst>
          </p:cNvPr>
          <p:cNvSpPr/>
          <p:nvPr/>
        </p:nvSpPr>
        <p:spPr bwMode="white">
          <a:xfrm>
            <a:off x="6191751" y="5814697"/>
            <a:ext cx="511510" cy="15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56DF77D-AE30-9207-6F2B-FB35385C2EFF}"/>
              </a:ext>
            </a:extLst>
          </p:cNvPr>
          <p:cNvSpPr/>
          <p:nvPr/>
        </p:nvSpPr>
        <p:spPr bwMode="white">
          <a:xfrm>
            <a:off x="6161214" y="6364464"/>
            <a:ext cx="515328" cy="14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3F0AD3-AF98-418D-577D-2F96C989A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38332"/>
            <a:ext cx="11340000" cy="46109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5A7961-EA82-0AD5-5EA0-4D622219729F}"/>
              </a:ext>
            </a:extLst>
          </p:cNvPr>
          <p:cNvSpPr/>
          <p:nvPr/>
        </p:nvSpPr>
        <p:spPr bwMode="white">
          <a:xfrm>
            <a:off x="10415565" y="5291934"/>
            <a:ext cx="361813" cy="4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07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330B3C-8E82-3FE7-6BBA-3FA3837CD1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772816"/>
            <a:ext cx="11340000" cy="331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17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5EDE3D-8515-46BA-5698-5A26FE64B0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14"/>
          <a:stretch/>
        </p:blipFill>
        <p:spPr>
          <a:xfrm>
            <a:off x="501137" y="1124744"/>
            <a:ext cx="11340000" cy="263704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520C22F-82D0-2777-A0DA-2417D65718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529821"/>
            <a:ext cx="7212816" cy="326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1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5EDE3D-8515-46BA-5698-5A26FE64B0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11" r="2429"/>
          <a:stretch/>
        </p:blipFill>
        <p:spPr>
          <a:xfrm>
            <a:off x="551384" y="908720"/>
            <a:ext cx="11064592" cy="90539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520C22F-82D0-2777-A0DA-2417D65718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2732152"/>
            <a:ext cx="8220928" cy="372067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C6B36C9-816C-7695-D870-DFC4757D51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" b="60291"/>
          <a:stretch/>
        </p:blipFill>
        <p:spPr>
          <a:xfrm>
            <a:off x="1102808" y="1700808"/>
            <a:ext cx="10513168" cy="1045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30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6B36C9-816C-7695-D870-DFC4757D51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09" r="7291"/>
          <a:stretch/>
        </p:blipFill>
        <p:spPr>
          <a:xfrm>
            <a:off x="983432" y="1340768"/>
            <a:ext cx="10513168" cy="15881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DCCF66-C40A-07EE-D693-4C0E400FAF02}"/>
              </a:ext>
            </a:extLst>
          </p:cNvPr>
          <p:cNvSpPr/>
          <p:nvPr/>
        </p:nvSpPr>
        <p:spPr bwMode="white">
          <a:xfrm>
            <a:off x="10295371" y="2384882"/>
            <a:ext cx="342770" cy="381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520C22F-82D0-2777-A0DA-2417D65718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2766628"/>
            <a:ext cx="7500848" cy="339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7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5A0BF3-DDAB-12D5-8E6F-696647642F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384" y="1052736"/>
            <a:ext cx="11051224" cy="58680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520C22F-82D0-2777-A0DA-2417D65718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60"/>
          <a:stretch/>
        </p:blipFill>
        <p:spPr>
          <a:xfrm>
            <a:off x="8400256" y="879781"/>
            <a:ext cx="3528392" cy="2819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13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A8DB37-E60B-E26C-A97D-5BE36BAA5D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35"/>
          <a:stretch/>
        </p:blipFill>
        <p:spPr>
          <a:xfrm>
            <a:off x="623392" y="1052737"/>
            <a:ext cx="11340000" cy="280831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DFA5C1C-6AE0-7E13-B9C5-517A6D48EF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5"/>
          <a:stretch/>
        </p:blipFill>
        <p:spPr>
          <a:xfrm>
            <a:off x="4727848" y="3717032"/>
            <a:ext cx="2394550" cy="302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87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019B3-AAC1-5BE6-288E-10425BAEC4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844824"/>
            <a:ext cx="11340000" cy="264852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BA8DB37-E60B-E26C-A97D-5BE36BAA5D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05"/>
          <a:stretch/>
        </p:blipFill>
        <p:spPr>
          <a:xfrm>
            <a:off x="335360" y="1124744"/>
            <a:ext cx="11340000" cy="82779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DFA5C1C-6AE0-7E13-B9C5-517A6D48EFB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3"/>
          <a:stretch/>
        </p:blipFill>
        <p:spPr>
          <a:xfrm>
            <a:off x="4799856" y="3429000"/>
            <a:ext cx="6269120" cy="321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87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3867B6-8C0F-CE3C-CE39-F7BE128FC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052736"/>
            <a:ext cx="11340000" cy="28917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D95824-6E75-E979-8486-162E69AC08DB}"/>
              </a:ext>
            </a:extLst>
          </p:cNvPr>
          <p:cNvSpPr/>
          <p:nvPr/>
        </p:nvSpPr>
        <p:spPr bwMode="white">
          <a:xfrm>
            <a:off x="6433020" y="2255247"/>
            <a:ext cx="1723375" cy="49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DFA5C1C-6AE0-7E13-B9C5-517A6D48EF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3"/>
          <a:stretch/>
        </p:blipFill>
        <p:spPr>
          <a:xfrm>
            <a:off x="4799856" y="3429000"/>
            <a:ext cx="6269120" cy="321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224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ECBFAF-A9F8-93BF-61BE-C52C1D71BF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52159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CFC270-E37D-BE73-FD2E-4E305B667E49}"/>
              </a:ext>
            </a:extLst>
          </p:cNvPr>
          <p:cNvSpPr/>
          <p:nvPr/>
        </p:nvSpPr>
        <p:spPr bwMode="white">
          <a:xfrm>
            <a:off x="441290" y="4052170"/>
            <a:ext cx="6360302" cy="42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BB3860-21AB-42D7-DA28-EA62690C21A5}"/>
              </a:ext>
            </a:extLst>
          </p:cNvPr>
          <p:cNvSpPr/>
          <p:nvPr/>
        </p:nvSpPr>
        <p:spPr bwMode="white">
          <a:xfrm>
            <a:off x="441289" y="4769904"/>
            <a:ext cx="5636675" cy="58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F19D99-752C-A3D9-D174-7F44EB2B4910}"/>
              </a:ext>
            </a:extLst>
          </p:cNvPr>
          <p:cNvSpPr/>
          <p:nvPr/>
        </p:nvSpPr>
        <p:spPr bwMode="white">
          <a:xfrm>
            <a:off x="441290" y="5749505"/>
            <a:ext cx="6638182" cy="532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8DFA5C1C-6AE0-7E13-B9C5-517A6D48EF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3"/>
          <a:stretch/>
        </p:blipFill>
        <p:spPr>
          <a:xfrm>
            <a:off x="7370136" y="3356992"/>
            <a:ext cx="4821864" cy="247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561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68EB62-A514-3777-255C-351D691071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650" y="836712"/>
            <a:ext cx="942491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B3995B-A5E9-51A6-3699-FD34F4A254DA}"/>
              </a:ext>
            </a:extLst>
          </p:cNvPr>
          <p:cNvSpPr/>
          <p:nvPr/>
        </p:nvSpPr>
        <p:spPr bwMode="white">
          <a:xfrm>
            <a:off x="8517211" y="915902"/>
            <a:ext cx="1424419" cy="31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763FA3-6B8A-4A55-7D55-5EDBDE08C674}"/>
              </a:ext>
            </a:extLst>
          </p:cNvPr>
          <p:cNvSpPr/>
          <p:nvPr/>
        </p:nvSpPr>
        <p:spPr bwMode="white">
          <a:xfrm>
            <a:off x="4631710" y="1493991"/>
            <a:ext cx="688469" cy="32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7CF2705-98FE-F92C-1117-46D7983BA1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692696"/>
            <a:ext cx="11191876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7CFC270-E37D-BE73-FD2E-4E305B667E49}"/>
              </a:ext>
            </a:extLst>
          </p:cNvPr>
          <p:cNvSpPr/>
          <p:nvPr/>
        </p:nvSpPr>
        <p:spPr bwMode="white">
          <a:xfrm>
            <a:off x="1991544" y="1988840"/>
            <a:ext cx="25922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8DFA5C1C-6AE0-7E13-B9C5-517A6D48EF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3"/>
          <a:stretch/>
        </p:blipFill>
        <p:spPr>
          <a:xfrm>
            <a:off x="6801592" y="1700808"/>
            <a:ext cx="4821864" cy="24748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CFC270-E37D-BE73-FD2E-4E305B667E49}"/>
              </a:ext>
            </a:extLst>
          </p:cNvPr>
          <p:cNvSpPr/>
          <p:nvPr/>
        </p:nvSpPr>
        <p:spPr bwMode="white">
          <a:xfrm>
            <a:off x="2276791" y="2852936"/>
            <a:ext cx="25922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CFC270-E37D-BE73-FD2E-4E305B667E49}"/>
              </a:ext>
            </a:extLst>
          </p:cNvPr>
          <p:cNvSpPr/>
          <p:nvPr/>
        </p:nvSpPr>
        <p:spPr bwMode="white">
          <a:xfrm>
            <a:off x="2351584" y="3737316"/>
            <a:ext cx="2530004" cy="105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CFC270-E37D-BE73-FD2E-4E305B667E49}"/>
              </a:ext>
            </a:extLst>
          </p:cNvPr>
          <p:cNvSpPr/>
          <p:nvPr/>
        </p:nvSpPr>
        <p:spPr bwMode="white">
          <a:xfrm>
            <a:off x="2276791" y="5056381"/>
            <a:ext cx="25922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CFC270-E37D-BE73-FD2E-4E305B667E49}"/>
              </a:ext>
            </a:extLst>
          </p:cNvPr>
          <p:cNvSpPr/>
          <p:nvPr/>
        </p:nvSpPr>
        <p:spPr bwMode="white">
          <a:xfrm>
            <a:off x="2135560" y="5819666"/>
            <a:ext cx="7632848" cy="581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32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A5D394-AB77-55E7-087E-58E4563E8A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628800"/>
            <a:ext cx="11340000" cy="410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49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14548A-EFA4-38A8-816E-2A61815C4D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3991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95B25E-95C8-9554-1B78-E410350F8A12}"/>
              </a:ext>
            </a:extLst>
          </p:cNvPr>
          <p:cNvSpPr/>
          <p:nvPr/>
        </p:nvSpPr>
        <p:spPr bwMode="white">
          <a:xfrm>
            <a:off x="10487573" y="5149545"/>
            <a:ext cx="361813" cy="39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093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1A6C57-A5C4-D3F5-B5A6-5D23E028E4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214007"/>
            <a:ext cx="11340000" cy="516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18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C238E2-31B2-7BDF-D04E-8876AB4FF7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026" y="966471"/>
            <a:ext cx="1071459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27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9B11FC-E744-20B8-7DB4-E0986C9516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 b="67034"/>
          <a:stretch/>
        </p:blipFill>
        <p:spPr>
          <a:xfrm>
            <a:off x="936064" y="980728"/>
            <a:ext cx="10344512" cy="1772952"/>
          </a:xfrm>
          <a:prstGeom prst="rect">
            <a:avLst/>
          </a:prstGeom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3DC238E2-31B2-7BDF-D04E-8876AB4FF7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0" t="29694" r="3360"/>
          <a:stretch/>
        </p:blipFill>
        <p:spPr>
          <a:xfrm>
            <a:off x="1199456" y="2636912"/>
            <a:ext cx="10153128" cy="4125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96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9B11FC-E744-20B8-7DB4-E0986C9516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05" r="8779" b="30884"/>
          <a:stretch/>
        </p:blipFill>
        <p:spPr>
          <a:xfrm>
            <a:off x="695400" y="980728"/>
            <a:ext cx="10344512" cy="18722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7E9BEE-EABE-9DF7-ABC3-FA0144915760}"/>
              </a:ext>
            </a:extLst>
          </p:cNvPr>
          <p:cNvSpPr/>
          <p:nvPr/>
        </p:nvSpPr>
        <p:spPr bwMode="white">
          <a:xfrm>
            <a:off x="6094039" y="980728"/>
            <a:ext cx="4945873" cy="63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A99C1F-11F4-066C-6B05-9524111A3FDD}"/>
              </a:ext>
            </a:extLst>
          </p:cNvPr>
          <p:cNvSpPr/>
          <p:nvPr/>
        </p:nvSpPr>
        <p:spPr bwMode="white">
          <a:xfrm>
            <a:off x="1447591" y="1844824"/>
            <a:ext cx="5199833" cy="63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3DC238E2-31B2-7BDF-D04E-8876AB4FF7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0" t="28467" r="3361"/>
          <a:stretch/>
        </p:blipFill>
        <p:spPr>
          <a:xfrm>
            <a:off x="2207568" y="2996952"/>
            <a:ext cx="8208912" cy="351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294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2025-05-03T02:28:04Z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