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1238" y="2976619"/>
            <a:ext cx="4809524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6A89F-C3F7-42A3-42F1-2E67CD031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444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EE543-9870-4506-2B00-013C1E483B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36" r="3481"/>
          <a:stretch/>
        </p:blipFill>
        <p:spPr>
          <a:xfrm>
            <a:off x="767408" y="1844824"/>
            <a:ext cx="10945216" cy="3431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086ED-AFA6-386D-26F4-C4D0338CEA4B}"/>
              </a:ext>
            </a:extLst>
          </p:cNvPr>
          <p:cNvSpPr/>
          <p:nvPr/>
        </p:nvSpPr>
        <p:spPr bwMode="white">
          <a:xfrm>
            <a:off x="10526853" y="2903425"/>
            <a:ext cx="418942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ACF578-6683-E899-A0E0-BC9651340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157192"/>
            <a:ext cx="11340000" cy="172542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48EE543-9870-4506-2B00-013C1E483B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 b="79576"/>
          <a:stretch/>
        </p:blipFill>
        <p:spPr>
          <a:xfrm>
            <a:off x="1127448" y="836712"/>
            <a:ext cx="8208912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7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CD94C-A81C-2087-7CDA-6D07E1797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0000"/>
            <a:ext cx="107773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05B82-6519-6DC1-0B40-62AB328071A2}"/>
              </a:ext>
            </a:extLst>
          </p:cNvPr>
          <p:cNvSpPr/>
          <p:nvPr/>
        </p:nvSpPr>
        <p:spPr bwMode="white">
          <a:xfrm>
            <a:off x="10167768" y="2973166"/>
            <a:ext cx="398155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3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D9E54-4151-ABA9-9ABC-E838EE551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5151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1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278AA-9E5E-F81E-AB03-0A428622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1340000" cy="42471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0D9E54-4151-ABA9-9ABC-E838EE551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9" t="58902" r="4813"/>
          <a:stretch/>
        </p:blipFill>
        <p:spPr>
          <a:xfrm>
            <a:off x="4925240" y="4149080"/>
            <a:ext cx="2232248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E6803-9E64-AACA-B9BB-09AB46DE6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3424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3A8B6-2C92-B6D9-4AB8-E6C07E855D09}"/>
              </a:ext>
            </a:extLst>
          </p:cNvPr>
          <p:cNvSpPr/>
          <p:nvPr/>
        </p:nvSpPr>
        <p:spPr bwMode="white">
          <a:xfrm>
            <a:off x="8442281" y="1118565"/>
            <a:ext cx="1075919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B924B-1841-9FFA-E3F0-CFDFDB1E7A27}"/>
              </a:ext>
            </a:extLst>
          </p:cNvPr>
          <p:cNvSpPr/>
          <p:nvPr/>
        </p:nvSpPr>
        <p:spPr bwMode="white">
          <a:xfrm>
            <a:off x="7652003" y="2753680"/>
            <a:ext cx="3099877" cy="59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404429-445F-C662-A9FD-1EC8139BF361}"/>
              </a:ext>
            </a:extLst>
          </p:cNvPr>
          <p:cNvSpPr/>
          <p:nvPr/>
        </p:nvSpPr>
        <p:spPr bwMode="white">
          <a:xfrm>
            <a:off x="1415480" y="3617776"/>
            <a:ext cx="7896240" cy="5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60D9E54-4151-ABA9-9ABC-E838EE551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9" t="58902" r="4813"/>
          <a:stretch/>
        </p:blipFill>
        <p:spPr>
          <a:xfrm>
            <a:off x="5159896" y="4313541"/>
            <a:ext cx="2232248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9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A46EA-CA1E-CEFF-457D-3CC076A33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3530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A414E-70ED-0613-E62F-CC555A9CBB53}"/>
              </a:ext>
            </a:extLst>
          </p:cNvPr>
          <p:cNvSpPr/>
          <p:nvPr/>
        </p:nvSpPr>
        <p:spPr bwMode="white">
          <a:xfrm>
            <a:off x="7040916" y="2745194"/>
            <a:ext cx="533197" cy="4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C9171-041E-6581-4B13-B000D72DBD3F}"/>
              </a:ext>
            </a:extLst>
          </p:cNvPr>
          <p:cNvSpPr/>
          <p:nvPr/>
        </p:nvSpPr>
        <p:spPr bwMode="white">
          <a:xfrm>
            <a:off x="8773813" y="4539058"/>
            <a:ext cx="942619" cy="4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1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BEC24-E96D-DD18-A925-D42EEFB97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3477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64DC4-963B-4610-CF2F-DE3DF2516410}"/>
              </a:ext>
            </a:extLst>
          </p:cNvPr>
          <p:cNvSpPr/>
          <p:nvPr/>
        </p:nvSpPr>
        <p:spPr bwMode="white">
          <a:xfrm>
            <a:off x="7330049" y="2777369"/>
            <a:ext cx="466549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4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53835-400F-8A7B-85D3-82D2BD09C6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33977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AD2DAF-3115-3B20-90A1-A9BAE1B610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39390"/>
          <a:stretch/>
        </p:blipFill>
        <p:spPr>
          <a:xfrm>
            <a:off x="2201256" y="3717032"/>
            <a:ext cx="8904352" cy="270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2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D2DAF-3115-3B20-90A1-A9BAE1B61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4826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639F3-0B39-4FF4-ADDC-648731D92259}"/>
              </a:ext>
            </a:extLst>
          </p:cNvPr>
          <p:cNvSpPr/>
          <p:nvPr/>
        </p:nvSpPr>
        <p:spPr bwMode="white">
          <a:xfrm>
            <a:off x="2294418" y="5326601"/>
            <a:ext cx="1047355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2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6E482-5378-12C9-9F46-33696B25F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92696"/>
            <a:ext cx="895289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8D0FB-6A1C-C2B5-BDD2-0794939F879B}"/>
              </a:ext>
            </a:extLst>
          </p:cNvPr>
          <p:cNvSpPr/>
          <p:nvPr/>
        </p:nvSpPr>
        <p:spPr bwMode="white">
          <a:xfrm>
            <a:off x="4704442" y="2738972"/>
            <a:ext cx="1946934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A2BF9-DACF-36B0-6992-1C6684B2EA15}"/>
              </a:ext>
            </a:extLst>
          </p:cNvPr>
          <p:cNvSpPr/>
          <p:nvPr/>
        </p:nvSpPr>
        <p:spPr bwMode="white">
          <a:xfrm>
            <a:off x="6846822" y="3408526"/>
            <a:ext cx="1300461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3D1F0B-ABAA-5D61-DF73-AA8B318111A4}"/>
              </a:ext>
            </a:extLst>
          </p:cNvPr>
          <p:cNvSpPr/>
          <p:nvPr/>
        </p:nvSpPr>
        <p:spPr bwMode="white">
          <a:xfrm>
            <a:off x="9297404" y="3393480"/>
            <a:ext cx="954674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02EEC9-C64E-D814-B214-FF747DF76A98}"/>
              </a:ext>
            </a:extLst>
          </p:cNvPr>
          <p:cNvSpPr/>
          <p:nvPr/>
        </p:nvSpPr>
        <p:spPr bwMode="white">
          <a:xfrm>
            <a:off x="5042713" y="4070557"/>
            <a:ext cx="2924160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BBCC7E-B042-7EF8-3FF9-653A5D1D96ED}"/>
              </a:ext>
            </a:extLst>
          </p:cNvPr>
          <p:cNvSpPr/>
          <p:nvPr/>
        </p:nvSpPr>
        <p:spPr bwMode="white">
          <a:xfrm>
            <a:off x="5042713" y="4732588"/>
            <a:ext cx="2593406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392B2A-22E9-043C-91EE-5492FBA4238D}"/>
              </a:ext>
            </a:extLst>
          </p:cNvPr>
          <p:cNvSpPr/>
          <p:nvPr/>
        </p:nvSpPr>
        <p:spPr bwMode="white">
          <a:xfrm>
            <a:off x="5020162" y="5387096"/>
            <a:ext cx="3300016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C589F-6736-CB65-96E8-73022765D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51594"/>
            <a:ext cx="11340000" cy="32084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23A84-C433-59F1-764C-B233CA257F90}"/>
              </a:ext>
            </a:extLst>
          </p:cNvPr>
          <p:cNvSpPr/>
          <p:nvPr/>
        </p:nvSpPr>
        <p:spPr bwMode="white">
          <a:xfrm>
            <a:off x="3551080" y="2984586"/>
            <a:ext cx="6371182" cy="76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8AD2DAF-3115-3B20-90A1-A9BAE1B610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 b="35842"/>
          <a:stretch/>
        </p:blipFill>
        <p:spPr>
          <a:xfrm>
            <a:off x="1343472" y="3978334"/>
            <a:ext cx="8784976" cy="28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1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577EE-F7DD-1A61-D1CD-E88153F55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2766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2A390-1742-942D-1508-5E224246BB11}"/>
              </a:ext>
            </a:extLst>
          </p:cNvPr>
          <p:cNvSpPr/>
          <p:nvPr/>
        </p:nvSpPr>
        <p:spPr bwMode="white">
          <a:xfrm>
            <a:off x="3335057" y="3905808"/>
            <a:ext cx="180020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7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FDD49-B188-78DC-BB13-7AC7ED728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36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1E20F-3000-3DAE-1C26-5DCDB45BB31B}"/>
              </a:ext>
            </a:extLst>
          </p:cNvPr>
          <p:cNvSpPr/>
          <p:nvPr/>
        </p:nvSpPr>
        <p:spPr bwMode="white">
          <a:xfrm>
            <a:off x="10411402" y="3882399"/>
            <a:ext cx="361813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1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95610-195E-488B-652A-7FF72FB70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48629"/>
            <a:ext cx="11340000" cy="37045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B1BD4B-7AA5-A987-289F-4A8CCA43C7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953" b="35817"/>
          <a:stretch/>
        </p:blipFill>
        <p:spPr>
          <a:xfrm>
            <a:off x="2279576" y="4293096"/>
            <a:ext cx="7704856" cy="26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76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1BD4B-7AA5-A987-289F-4A8CCA43C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230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A3F07-CAF1-4197-FA88-5D07B8A9A558}"/>
              </a:ext>
            </a:extLst>
          </p:cNvPr>
          <p:cNvSpPr/>
          <p:nvPr/>
        </p:nvSpPr>
        <p:spPr bwMode="white">
          <a:xfrm>
            <a:off x="7888322" y="5544339"/>
            <a:ext cx="2389874" cy="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44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0AC52-EBD3-C82E-DFC5-FC3B9C088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63" y="1070127"/>
            <a:ext cx="11340000" cy="3208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5B052-08DC-36C2-E7DC-3EC7557AB71D}"/>
              </a:ext>
            </a:extLst>
          </p:cNvPr>
          <p:cNvSpPr/>
          <p:nvPr/>
        </p:nvSpPr>
        <p:spPr bwMode="white">
          <a:xfrm>
            <a:off x="8576862" y="2195008"/>
            <a:ext cx="2651213" cy="60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859308-CB39-703B-E78D-89F27CD2DEB2}"/>
              </a:ext>
            </a:extLst>
          </p:cNvPr>
          <p:cNvSpPr/>
          <p:nvPr/>
        </p:nvSpPr>
        <p:spPr bwMode="white">
          <a:xfrm>
            <a:off x="1616711" y="3059103"/>
            <a:ext cx="4066748" cy="95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CB1BD4B-7AA5-A987-289F-4A8CCA43C7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953" b="35817"/>
          <a:stretch/>
        </p:blipFill>
        <p:spPr>
          <a:xfrm>
            <a:off x="2135560" y="4045950"/>
            <a:ext cx="8007644" cy="27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2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22650-ED74-4CE3-03C1-48975F89D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941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16CE7-B640-4786-98D8-7DB0396BF029}"/>
              </a:ext>
            </a:extLst>
          </p:cNvPr>
          <p:cNvSpPr/>
          <p:nvPr/>
        </p:nvSpPr>
        <p:spPr bwMode="white">
          <a:xfrm>
            <a:off x="9983032" y="1313521"/>
            <a:ext cx="1069464" cy="5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0E1DF-D2BB-7D9E-A85A-4D3D53AB291D}"/>
              </a:ext>
            </a:extLst>
          </p:cNvPr>
          <p:cNvSpPr/>
          <p:nvPr/>
        </p:nvSpPr>
        <p:spPr bwMode="white">
          <a:xfrm>
            <a:off x="1623234" y="2353837"/>
            <a:ext cx="533198" cy="43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8B9D785-A71A-845D-13D9-377148FE7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137978"/>
            <a:ext cx="11340000" cy="358587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2B09C5-7416-45FE-BCD8-EF40175D3754}"/>
              </a:ext>
            </a:extLst>
          </p:cNvPr>
          <p:cNvSpPr/>
          <p:nvPr/>
        </p:nvSpPr>
        <p:spPr bwMode="white">
          <a:xfrm>
            <a:off x="7012352" y="4272870"/>
            <a:ext cx="742670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01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4881B-1F16-9403-3CA5-80E0B9DF4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42206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F8B2E-55EA-8BDA-2505-302C348C0D01}"/>
              </a:ext>
            </a:extLst>
          </p:cNvPr>
          <p:cNvSpPr/>
          <p:nvPr/>
        </p:nvSpPr>
        <p:spPr bwMode="white">
          <a:xfrm>
            <a:off x="9130791" y="2623862"/>
            <a:ext cx="799798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F678F-C8AE-A25B-4450-3752B40AB3D8}"/>
              </a:ext>
            </a:extLst>
          </p:cNvPr>
          <p:cNvSpPr/>
          <p:nvPr/>
        </p:nvSpPr>
        <p:spPr bwMode="white">
          <a:xfrm>
            <a:off x="9530690" y="3452748"/>
            <a:ext cx="1218740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F99084-D59C-0079-BDFA-6614C42389A6}"/>
              </a:ext>
            </a:extLst>
          </p:cNvPr>
          <p:cNvSpPr/>
          <p:nvPr/>
        </p:nvSpPr>
        <p:spPr bwMode="white">
          <a:xfrm>
            <a:off x="6598095" y="4300688"/>
            <a:ext cx="790277" cy="34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057017-D57C-AFD6-8AF6-6C1B96E08A26}"/>
              </a:ext>
            </a:extLst>
          </p:cNvPr>
          <p:cNvSpPr/>
          <p:nvPr/>
        </p:nvSpPr>
        <p:spPr bwMode="white">
          <a:xfrm>
            <a:off x="6607617" y="5129573"/>
            <a:ext cx="84740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9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F5BD2-5F97-7CC1-05A6-AC9D12E4C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836712"/>
            <a:ext cx="53909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69F56-39A5-D482-187B-F3738934FEA8}"/>
              </a:ext>
            </a:extLst>
          </p:cNvPr>
          <p:cNvSpPr/>
          <p:nvPr/>
        </p:nvSpPr>
        <p:spPr bwMode="white">
          <a:xfrm>
            <a:off x="5400704" y="863960"/>
            <a:ext cx="615596" cy="26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EFF3B-1F6D-4FFE-9033-1E3C41861BCA}"/>
              </a:ext>
            </a:extLst>
          </p:cNvPr>
          <p:cNvSpPr/>
          <p:nvPr/>
        </p:nvSpPr>
        <p:spPr bwMode="white">
          <a:xfrm>
            <a:off x="5699449" y="1330239"/>
            <a:ext cx="212742" cy="1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903E8-BBB0-EB77-92B2-09F7F7435579}"/>
              </a:ext>
            </a:extLst>
          </p:cNvPr>
          <p:cNvSpPr/>
          <p:nvPr/>
        </p:nvSpPr>
        <p:spPr bwMode="white">
          <a:xfrm>
            <a:off x="6423679" y="1334767"/>
            <a:ext cx="181057" cy="1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EF922D-B6F2-7209-4771-9E454CEA341C}"/>
              </a:ext>
            </a:extLst>
          </p:cNvPr>
          <p:cNvSpPr/>
          <p:nvPr/>
        </p:nvSpPr>
        <p:spPr bwMode="white">
          <a:xfrm>
            <a:off x="6124934" y="1728684"/>
            <a:ext cx="384747" cy="1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D31293-E574-F1A9-E8CA-B522C9EFC03B}"/>
              </a:ext>
            </a:extLst>
          </p:cNvPr>
          <p:cNvSpPr/>
          <p:nvPr/>
        </p:nvSpPr>
        <p:spPr bwMode="white">
          <a:xfrm>
            <a:off x="7582448" y="1746795"/>
            <a:ext cx="353062" cy="16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C92E06-1908-EA73-D0C9-987A239E6A9E}"/>
              </a:ext>
            </a:extLst>
          </p:cNvPr>
          <p:cNvSpPr/>
          <p:nvPr/>
        </p:nvSpPr>
        <p:spPr bwMode="white">
          <a:xfrm>
            <a:off x="6473470" y="2136184"/>
            <a:ext cx="1860366" cy="31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CFC955-7A24-272B-2B53-EE161438A963}"/>
              </a:ext>
            </a:extLst>
          </p:cNvPr>
          <p:cNvSpPr/>
          <p:nvPr/>
        </p:nvSpPr>
        <p:spPr bwMode="white">
          <a:xfrm>
            <a:off x="5061221" y="2697628"/>
            <a:ext cx="339482" cy="1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EA0F44-5300-B771-A54D-537722C211EC}"/>
              </a:ext>
            </a:extLst>
          </p:cNvPr>
          <p:cNvSpPr/>
          <p:nvPr/>
        </p:nvSpPr>
        <p:spPr bwMode="white">
          <a:xfrm>
            <a:off x="7378758" y="3109656"/>
            <a:ext cx="955078" cy="15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0183D0-7BAF-CE8F-691A-C19189B63FBB}"/>
              </a:ext>
            </a:extLst>
          </p:cNvPr>
          <p:cNvSpPr/>
          <p:nvPr/>
        </p:nvSpPr>
        <p:spPr bwMode="white">
          <a:xfrm>
            <a:off x="4898269" y="3376844"/>
            <a:ext cx="1671237" cy="30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4B851EB-D46A-EED2-FFFF-C4C32FC4AEF7}"/>
              </a:ext>
            </a:extLst>
          </p:cNvPr>
          <p:cNvSpPr/>
          <p:nvPr/>
        </p:nvSpPr>
        <p:spPr bwMode="white">
          <a:xfrm>
            <a:off x="6487050" y="3748072"/>
            <a:ext cx="1846786" cy="4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35945E4-6B2D-CE80-B6DD-DCBDCAD7638C}"/>
              </a:ext>
            </a:extLst>
          </p:cNvPr>
          <p:cNvSpPr/>
          <p:nvPr/>
        </p:nvSpPr>
        <p:spPr bwMode="white">
          <a:xfrm>
            <a:off x="4902796" y="4332205"/>
            <a:ext cx="1222138" cy="29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32EE607-D107-95BC-B567-1BD15AC3C1D1}"/>
              </a:ext>
            </a:extLst>
          </p:cNvPr>
          <p:cNvSpPr/>
          <p:nvPr/>
        </p:nvSpPr>
        <p:spPr bwMode="white">
          <a:xfrm>
            <a:off x="6287886" y="5115462"/>
            <a:ext cx="312324" cy="16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AD1A270-C56F-7667-D93C-C4DB05957BE3}"/>
              </a:ext>
            </a:extLst>
          </p:cNvPr>
          <p:cNvSpPr/>
          <p:nvPr/>
        </p:nvSpPr>
        <p:spPr bwMode="white">
          <a:xfrm>
            <a:off x="6962326" y="5119989"/>
            <a:ext cx="348535" cy="1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1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16C9D-C5F3-EABE-5418-EAC2574C2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5744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48A68-5F75-EBA6-0119-B6F4B30A8481}"/>
              </a:ext>
            </a:extLst>
          </p:cNvPr>
          <p:cNvSpPr/>
          <p:nvPr/>
        </p:nvSpPr>
        <p:spPr bwMode="white">
          <a:xfrm>
            <a:off x="10431639" y="5839412"/>
            <a:ext cx="323727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6F7893-A0CA-110C-A65A-7E0527AC3E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/>
        </p:blipFill>
        <p:spPr>
          <a:xfrm>
            <a:off x="7680176" y="1268760"/>
            <a:ext cx="3206276" cy="263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D6287-3EDF-39BD-8F4F-F92084DB3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34672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6F7893-A0CA-110C-A65A-7E0527AC3E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/>
        </p:blipFill>
        <p:spPr>
          <a:xfrm>
            <a:off x="4295800" y="4225740"/>
            <a:ext cx="3206276" cy="263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D4EF5-2406-19DE-7421-83F465E50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706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8BA38-8DBB-0297-26CC-2A979DDA85CC}"/>
              </a:ext>
            </a:extLst>
          </p:cNvPr>
          <p:cNvSpPr/>
          <p:nvPr/>
        </p:nvSpPr>
        <p:spPr bwMode="white">
          <a:xfrm>
            <a:off x="10401880" y="3096710"/>
            <a:ext cx="352292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244716-0040-8A6E-4F85-4A293711BA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4367808" y="3114716"/>
            <a:ext cx="4070036" cy="347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9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EC717-C86C-4C02-EA58-11D677DFB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6"/>
          <a:stretch/>
        </p:blipFill>
        <p:spPr>
          <a:xfrm>
            <a:off x="2639616" y="620688"/>
            <a:ext cx="8136904" cy="3494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244716-0040-8A6E-4F85-4A293711BA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4925851" y="3844909"/>
            <a:ext cx="3564434" cy="30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E4537-BC7E-E7C0-D39D-BF2644E37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893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F6F58-79E3-8748-41AE-10E51DA934AE}"/>
              </a:ext>
            </a:extLst>
          </p:cNvPr>
          <p:cNvSpPr/>
          <p:nvPr/>
        </p:nvSpPr>
        <p:spPr bwMode="white">
          <a:xfrm>
            <a:off x="10430444" y="2787742"/>
            <a:ext cx="333249" cy="38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7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