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7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28" r:id="rId19"/>
    <p:sldId id="327" r:id="rId20"/>
    <p:sldId id="326" r:id="rId21"/>
    <p:sldId id="325" r:id="rId22"/>
    <p:sldId id="348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9809" y="2943285"/>
            <a:ext cx="8152381" cy="9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1F2D4-D658-D98F-0A3F-6E391B5B8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504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C171BD-0F7A-DE13-6CFA-EE25DB543C7A}"/>
              </a:ext>
            </a:extLst>
          </p:cNvPr>
          <p:cNvSpPr/>
          <p:nvPr/>
        </p:nvSpPr>
        <p:spPr bwMode="white">
          <a:xfrm>
            <a:off x="10559581" y="3596539"/>
            <a:ext cx="371335" cy="39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1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0EA4B-3DD9-048C-FDE1-8DCD655ECB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384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934D20-F03D-997F-E6BC-494AF997ACB5}"/>
              </a:ext>
            </a:extLst>
          </p:cNvPr>
          <p:cNvSpPr/>
          <p:nvPr/>
        </p:nvSpPr>
        <p:spPr bwMode="white">
          <a:xfrm>
            <a:off x="10550059" y="2724007"/>
            <a:ext cx="361812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11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8AED2-269A-6A16-7275-CF2BB4E66F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268760"/>
            <a:ext cx="11340000" cy="49283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F65EE6-9366-3227-781F-A51D7C8EEFAA}"/>
              </a:ext>
            </a:extLst>
          </p:cNvPr>
          <p:cNvSpPr/>
          <p:nvPr/>
        </p:nvSpPr>
        <p:spPr bwMode="white">
          <a:xfrm>
            <a:off x="10587323" y="1526137"/>
            <a:ext cx="371334" cy="3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20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E4EB9-6A3E-5A7F-D81E-4E4C983F7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7288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B0DE7-C381-E851-752E-4F18AFA4A9C5}"/>
              </a:ext>
            </a:extLst>
          </p:cNvPr>
          <p:cNvSpPr/>
          <p:nvPr/>
        </p:nvSpPr>
        <p:spPr bwMode="white">
          <a:xfrm>
            <a:off x="9418357" y="3361294"/>
            <a:ext cx="322474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84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728B1-0B28-C8A5-04A9-1BE76B5EF4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/>
          <a:stretch/>
        </p:blipFill>
        <p:spPr>
          <a:xfrm>
            <a:off x="983432" y="1844824"/>
            <a:ext cx="10369152" cy="344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22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52BE9-2DEE-2AC9-BF95-820B95164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980728"/>
            <a:ext cx="11051968" cy="33848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71B59D-CECA-9699-6218-CBCEAF2E3C81}"/>
              </a:ext>
            </a:extLst>
          </p:cNvPr>
          <p:cNvSpPr/>
          <p:nvPr/>
        </p:nvSpPr>
        <p:spPr bwMode="white">
          <a:xfrm>
            <a:off x="10165712" y="3573016"/>
            <a:ext cx="716775" cy="59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30BD94C-D2A9-7135-4860-47ED4D0C74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46"/>
          <a:stretch/>
        </p:blipFill>
        <p:spPr>
          <a:xfrm>
            <a:off x="1020696" y="3068960"/>
            <a:ext cx="8219702" cy="387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19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988AD-A9F3-F662-B364-6896DCFC6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80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DF7CDE-40E5-A2D7-2110-49DD0670BB05}"/>
              </a:ext>
            </a:extLst>
          </p:cNvPr>
          <p:cNvSpPr/>
          <p:nvPr/>
        </p:nvSpPr>
        <p:spPr bwMode="white">
          <a:xfrm>
            <a:off x="10382837" y="2214520"/>
            <a:ext cx="333249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85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39533-111A-3918-7E31-D7C454F0E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96" y="1124744"/>
            <a:ext cx="11340000" cy="33384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DCB239-5372-9075-CA98-DBEB351DF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44" y="4265848"/>
            <a:ext cx="11340000" cy="19017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14A826-3A2B-55E5-4784-CFBDF313EC24}"/>
              </a:ext>
            </a:extLst>
          </p:cNvPr>
          <p:cNvSpPr/>
          <p:nvPr/>
        </p:nvSpPr>
        <p:spPr bwMode="white">
          <a:xfrm>
            <a:off x="9365036" y="5403089"/>
            <a:ext cx="599848" cy="38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64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27FC3-DBBC-7799-3FB6-BB4BBEA39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38687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FA1D8C-C457-592E-277F-005C651E6602}"/>
              </a:ext>
            </a:extLst>
          </p:cNvPr>
          <p:cNvSpPr/>
          <p:nvPr/>
        </p:nvSpPr>
        <p:spPr bwMode="white">
          <a:xfrm>
            <a:off x="7935929" y="1434975"/>
            <a:ext cx="314206" cy="38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15B612-4EB7-7BBF-1B0B-56519FC41440}"/>
              </a:ext>
            </a:extLst>
          </p:cNvPr>
          <p:cNvSpPr/>
          <p:nvPr/>
        </p:nvSpPr>
        <p:spPr bwMode="white">
          <a:xfrm>
            <a:off x="4336836" y="2416456"/>
            <a:ext cx="304685" cy="38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5EDFDE-FEF7-6F9C-938B-8498F3BAE94A}"/>
              </a:ext>
            </a:extLst>
          </p:cNvPr>
          <p:cNvSpPr/>
          <p:nvPr/>
        </p:nvSpPr>
        <p:spPr bwMode="white">
          <a:xfrm>
            <a:off x="8202528" y="3185728"/>
            <a:ext cx="1265792" cy="64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5A39533-111A-3918-7E31-D7C454F0EB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73" b="7252"/>
          <a:stretch/>
        </p:blipFill>
        <p:spPr>
          <a:xfrm>
            <a:off x="6888088" y="3761656"/>
            <a:ext cx="333700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3196E-B184-870C-F578-BB42B5D2E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41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8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93D54-A18B-DB3F-A40F-15FDF1E74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37053"/>
            <a:ext cx="11340000" cy="56323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298D70-FDDE-DA42-BDC9-052DC4BAB4A6}"/>
              </a:ext>
            </a:extLst>
          </p:cNvPr>
          <p:cNvSpPr/>
          <p:nvPr/>
        </p:nvSpPr>
        <p:spPr bwMode="white">
          <a:xfrm>
            <a:off x="4497784" y="2866838"/>
            <a:ext cx="1047355" cy="4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10029B-4A86-4236-49AC-0006987E26C9}"/>
              </a:ext>
            </a:extLst>
          </p:cNvPr>
          <p:cNvSpPr/>
          <p:nvPr/>
        </p:nvSpPr>
        <p:spPr bwMode="white">
          <a:xfrm>
            <a:off x="8334912" y="3746109"/>
            <a:ext cx="1806160" cy="61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24FD83-2919-B0BA-D2D6-C3EF3F7BF8FD}"/>
              </a:ext>
            </a:extLst>
          </p:cNvPr>
          <p:cNvSpPr/>
          <p:nvPr/>
        </p:nvSpPr>
        <p:spPr bwMode="white">
          <a:xfrm>
            <a:off x="3440907" y="4944406"/>
            <a:ext cx="304685" cy="37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C8CFE6-99FA-E05D-F7A2-724EA796C5D2}"/>
              </a:ext>
            </a:extLst>
          </p:cNvPr>
          <p:cNvSpPr/>
          <p:nvPr/>
        </p:nvSpPr>
        <p:spPr bwMode="white">
          <a:xfrm>
            <a:off x="2336424" y="5916480"/>
            <a:ext cx="1561511" cy="4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51B2B8-818B-CB20-5208-D8AD6A5F964D}"/>
              </a:ext>
            </a:extLst>
          </p:cNvPr>
          <p:cNvSpPr/>
          <p:nvPr/>
        </p:nvSpPr>
        <p:spPr bwMode="white">
          <a:xfrm>
            <a:off x="9572696" y="5964130"/>
            <a:ext cx="314206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D1FA4-684B-0D93-E0EF-7699A8793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1340000" cy="49446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8E3C2E-CDBE-22E9-A048-244004F1463F}"/>
              </a:ext>
            </a:extLst>
          </p:cNvPr>
          <p:cNvSpPr/>
          <p:nvPr/>
        </p:nvSpPr>
        <p:spPr bwMode="white">
          <a:xfrm>
            <a:off x="6575416" y="2033600"/>
            <a:ext cx="1800200" cy="49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1CB232-9B3B-C79E-6ED9-D715FBB280A2}"/>
              </a:ext>
            </a:extLst>
          </p:cNvPr>
          <p:cNvSpPr/>
          <p:nvPr/>
        </p:nvSpPr>
        <p:spPr bwMode="white">
          <a:xfrm>
            <a:off x="10705987" y="4099219"/>
            <a:ext cx="418942" cy="37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AB7298-0C51-FAD9-0F82-9B9A9BEB5281}"/>
              </a:ext>
            </a:extLst>
          </p:cNvPr>
          <p:cNvSpPr/>
          <p:nvPr/>
        </p:nvSpPr>
        <p:spPr bwMode="white">
          <a:xfrm>
            <a:off x="1917725" y="5070992"/>
            <a:ext cx="1037833" cy="4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7C3196E-B184-870C-F578-BB42B5D2E8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5" t="48901" r="7291"/>
          <a:stretch/>
        </p:blipFill>
        <p:spPr>
          <a:xfrm>
            <a:off x="3745835" y="4734975"/>
            <a:ext cx="8018986" cy="194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32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1B937-945C-AAFA-5C94-0494A92FF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5026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FB94B5-8F40-89ED-74BB-F777731ED30D}"/>
              </a:ext>
            </a:extLst>
          </p:cNvPr>
          <p:cNvSpPr/>
          <p:nvPr/>
        </p:nvSpPr>
        <p:spPr bwMode="white">
          <a:xfrm>
            <a:off x="3963633" y="2291616"/>
            <a:ext cx="409420" cy="36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022C4-93FB-C17D-57EC-D4D27665B2DD}"/>
              </a:ext>
            </a:extLst>
          </p:cNvPr>
          <p:cNvSpPr/>
          <p:nvPr/>
        </p:nvSpPr>
        <p:spPr bwMode="white">
          <a:xfrm>
            <a:off x="2278343" y="3041713"/>
            <a:ext cx="171760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887BE3-67B9-7287-FB8F-DDB066A7FAAC}"/>
              </a:ext>
            </a:extLst>
          </p:cNvPr>
          <p:cNvSpPr/>
          <p:nvPr/>
        </p:nvSpPr>
        <p:spPr bwMode="white">
          <a:xfrm>
            <a:off x="6258293" y="3986159"/>
            <a:ext cx="1829291" cy="69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D3DA6D-C6D1-D37D-078A-2050B34569D3}"/>
              </a:ext>
            </a:extLst>
          </p:cNvPr>
          <p:cNvSpPr/>
          <p:nvPr/>
        </p:nvSpPr>
        <p:spPr bwMode="white">
          <a:xfrm>
            <a:off x="2278343" y="5257691"/>
            <a:ext cx="314206" cy="38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7C3196E-B184-870C-F578-BB42B5D2E8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5" t="48901" r="7291"/>
          <a:stretch/>
        </p:blipFill>
        <p:spPr>
          <a:xfrm>
            <a:off x="3448497" y="4848440"/>
            <a:ext cx="8018986" cy="194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6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340768"/>
            <a:ext cx="11377266" cy="518914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1055440" y="2492896"/>
            <a:ext cx="504056" cy="39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1055440" y="3462753"/>
            <a:ext cx="504056" cy="39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2423592" y="3455166"/>
            <a:ext cx="648072" cy="37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3723579" y="3462753"/>
            <a:ext cx="644229" cy="39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5219587" y="3455166"/>
            <a:ext cx="516373" cy="40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6531891" y="3429000"/>
            <a:ext cx="64422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7938651" y="3462754"/>
            <a:ext cx="605621" cy="39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10848528" y="2420888"/>
            <a:ext cx="648072" cy="47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9352034" y="3429000"/>
            <a:ext cx="56039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10708355" y="3429001"/>
            <a:ext cx="644229" cy="43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971192" y="4437112"/>
            <a:ext cx="6603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2423592" y="4437112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3723579" y="4437112"/>
            <a:ext cx="644229" cy="54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5053412" y="4437112"/>
            <a:ext cx="754556" cy="50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6459883" y="4437113"/>
            <a:ext cx="78824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7844956" y="4437112"/>
            <a:ext cx="771324" cy="54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9315609" y="4437112"/>
            <a:ext cx="740831" cy="53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10689558" y="4438341"/>
            <a:ext cx="807042" cy="50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983023" y="5517233"/>
            <a:ext cx="648481" cy="63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2332461" y="5611453"/>
            <a:ext cx="739203" cy="55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8760296" y="5157192"/>
            <a:ext cx="12961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3740836" y="5611453"/>
            <a:ext cx="698980" cy="33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9103428" y="5611453"/>
            <a:ext cx="808996" cy="3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AE34E30-2086-FF7B-BD54-6CF19FFE43B2}"/>
              </a:ext>
            </a:extLst>
          </p:cNvPr>
          <p:cNvSpPr/>
          <p:nvPr/>
        </p:nvSpPr>
        <p:spPr bwMode="white">
          <a:xfrm>
            <a:off x="7491436" y="6150679"/>
            <a:ext cx="1268860" cy="32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90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0B1BA-5DDC-E9DC-5D38-B174B36A7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06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00EAFE-B261-1C19-08C0-6AC2950CDB4F}"/>
              </a:ext>
            </a:extLst>
          </p:cNvPr>
          <p:cNvSpPr/>
          <p:nvPr/>
        </p:nvSpPr>
        <p:spPr bwMode="white">
          <a:xfrm>
            <a:off x="8830847" y="1295702"/>
            <a:ext cx="314206" cy="38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86C3C9-7C8D-EBED-22D9-4EE016417C19}"/>
              </a:ext>
            </a:extLst>
          </p:cNvPr>
          <p:cNvSpPr/>
          <p:nvPr/>
        </p:nvSpPr>
        <p:spPr bwMode="white">
          <a:xfrm>
            <a:off x="5326968" y="2316984"/>
            <a:ext cx="304685" cy="38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81E239-E9C3-3A86-83A5-A53EA725508D}"/>
              </a:ext>
            </a:extLst>
          </p:cNvPr>
          <p:cNvSpPr/>
          <p:nvPr/>
        </p:nvSpPr>
        <p:spPr bwMode="white">
          <a:xfrm>
            <a:off x="10249538" y="2288350"/>
            <a:ext cx="1085440" cy="44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C48684-CA72-D8A1-A83D-7F2A8F9FF74E}"/>
              </a:ext>
            </a:extLst>
          </p:cNvPr>
          <p:cNvSpPr/>
          <p:nvPr/>
        </p:nvSpPr>
        <p:spPr bwMode="white">
          <a:xfrm>
            <a:off x="1156590" y="3300088"/>
            <a:ext cx="1094962" cy="44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FB2A10A-013D-546F-E73E-3DDBF6508A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92" y="3861048"/>
            <a:ext cx="11340000" cy="312846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C0A05F-AEA5-E410-5D9F-593B36E68E95}"/>
              </a:ext>
            </a:extLst>
          </p:cNvPr>
          <p:cNvSpPr/>
          <p:nvPr/>
        </p:nvSpPr>
        <p:spPr bwMode="white">
          <a:xfrm>
            <a:off x="1631504" y="4044575"/>
            <a:ext cx="2216532" cy="56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E5848C-D461-A557-747E-ADBAE5AAC814}"/>
              </a:ext>
            </a:extLst>
          </p:cNvPr>
          <p:cNvSpPr/>
          <p:nvPr/>
        </p:nvSpPr>
        <p:spPr bwMode="white">
          <a:xfrm>
            <a:off x="9256198" y="3933056"/>
            <a:ext cx="1304298" cy="66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66DE12-97F4-4E90-079B-E8C85850E594}"/>
              </a:ext>
            </a:extLst>
          </p:cNvPr>
          <p:cNvSpPr/>
          <p:nvPr/>
        </p:nvSpPr>
        <p:spPr bwMode="white">
          <a:xfrm>
            <a:off x="10322596" y="5013176"/>
            <a:ext cx="1012382" cy="64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F6DED8-DCA9-93F4-8363-59F8B5E0A7FC}"/>
              </a:ext>
            </a:extLst>
          </p:cNvPr>
          <p:cNvSpPr/>
          <p:nvPr/>
        </p:nvSpPr>
        <p:spPr bwMode="white">
          <a:xfrm>
            <a:off x="1077306" y="6207394"/>
            <a:ext cx="1018790" cy="4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66D6E1-DA49-094D-605D-6B0A2FEEDE9A}"/>
              </a:ext>
            </a:extLst>
          </p:cNvPr>
          <p:cNvSpPr/>
          <p:nvPr/>
        </p:nvSpPr>
        <p:spPr bwMode="white">
          <a:xfrm>
            <a:off x="7209094" y="6188318"/>
            <a:ext cx="999748" cy="48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9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DF726-80D3-DFE2-84F0-BDB345BDC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69" y="1196752"/>
            <a:ext cx="11340000" cy="47061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AB9C35-7585-4C5F-F820-838F4F069227}"/>
              </a:ext>
            </a:extLst>
          </p:cNvPr>
          <p:cNvSpPr/>
          <p:nvPr/>
        </p:nvSpPr>
        <p:spPr bwMode="white">
          <a:xfrm>
            <a:off x="10578272" y="5216988"/>
            <a:ext cx="428463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57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34BE24-C153-7D5A-7FE4-46003D190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568" y="836712"/>
            <a:ext cx="108881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83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637CB-821B-E756-0F91-B0E9E2FDD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41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8FAA61-ED81-8D46-8F5F-165DBA6026F9}"/>
              </a:ext>
            </a:extLst>
          </p:cNvPr>
          <p:cNvSpPr/>
          <p:nvPr/>
        </p:nvSpPr>
        <p:spPr bwMode="white">
          <a:xfrm>
            <a:off x="10310829" y="2443730"/>
            <a:ext cx="371335" cy="38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27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D1282-5282-888F-A706-853670EC4E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6"/>
          <a:stretch/>
        </p:blipFill>
        <p:spPr>
          <a:xfrm>
            <a:off x="2135560" y="1340768"/>
            <a:ext cx="8568952" cy="19384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94637CB-821B-E756-0F91-B0E9E2FDD0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9" t="39919" r="4117" b="20162"/>
          <a:stretch/>
        </p:blipFill>
        <p:spPr>
          <a:xfrm>
            <a:off x="4943872" y="3573016"/>
            <a:ext cx="208823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DE395-DDAF-AA5E-029C-47E5B2C14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96341"/>
            <a:ext cx="11340000" cy="4020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32491-F222-B18F-75C5-D3CABB313199}"/>
              </a:ext>
            </a:extLst>
          </p:cNvPr>
          <p:cNvSpPr/>
          <p:nvPr/>
        </p:nvSpPr>
        <p:spPr bwMode="white">
          <a:xfrm>
            <a:off x="3349857" y="1772658"/>
            <a:ext cx="514156" cy="49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CFAB22-EAD9-CD78-ACDF-9E88431D82D7}"/>
              </a:ext>
            </a:extLst>
          </p:cNvPr>
          <p:cNvSpPr/>
          <p:nvPr/>
        </p:nvSpPr>
        <p:spPr bwMode="white">
          <a:xfrm>
            <a:off x="4920889" y="2693229"/>
            <a:ext cx="2051831" cy="57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035049-A3A5-DE1F-A3B9-5626C5D75CE4}"/>
              </a:ext>
            </a:extLst>
          </p:cNvPr>
          <p:cNvSpPr/>
          <p:nvPr/>
        </p:nvSpPr>
        <p:spPr bwMode="white">
          <a:xfrm>
            <a:off x="3864012" y="3612238"/>
            <a:ext cx="7645211" cy="52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FA7636-0B26-9995-B95E-64AC84570A77}"/>
              </a:ext>
            </a:extLst>
          </p:cNvPr>
          <p:cNvSpPr/>
          <p:nvPr/>
        </p:nvSpPr>
        <p:spPr bwMode="white">
          <a:xfrm>
            <a:off x="1207539" y="4367219"/>
            <a:ext cx="2884861" cy="74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0BBD79-77F6-10F1-A900-3CDD358E6ACB}"/>
              </a:ext>
            </a:extLst>
          </p:cNvPr>
          <p:cNvSpPr/>
          <p:nvPr/>
        </p:nvSpPr>
        <p:spPr bwMode="white">
          <a:xfrm>
            <a:off x="7215549" y="4367219"/>
            <a:ext cx="1701387" cy="70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36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CC14B-A2E7-6A9D-B8F7-FD800522B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3830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AA6DE-CF5A-1EB6-32AB-3315EAE7882B}"/>
              </a:ext>
            </a:extLst>
          </p:cNvPr>
          <p:cNvSpPr/>
          <p:nvPr/>
        </p:nvSpPr>
        <p:spPr bwMode="white">
          <a:xfrm>
            <a:off x="2430686" y="1268760"/>
            <a:ext cx="6448986" cy="60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FA8796-A75E-7103-33B3-DDB3703F36D2}"/>
              </a:ext>
            </a:extLst>
          </p:cNvPr>
          <p:cNvSpPr/>
          <p:nvPr/>
        </p:nvSpPr>
        <p:spPr bwMode="white">
          <a:xfrm>
            <a:off x="4944338" y="2383669"/>
            <a:ext cx="1599596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06FF1E-7AEF-FCD0-8DE2-450006C148B0}"/>
              </a:ext>
            </a:extLst>
          </p:cNvPr>
          <p:cNvSpPr/>
          <p:nvPr/>
        </p:nvSpPr>
        <p:spPr bwMode="white">
          <a:xfrm>
            <a:off x="9619351" y="3365170"/>
            <a:ext cx="1009269" cy="48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B5DE395-DDAF-AA5E-029C-47E5B2C14A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4" r="2540" b="57301"/>
          <a:stretch/>
        </p:blipFill>
        <p:spPr>
          <a:xfrm>
            <a:off x="5447928" y="4122099"/>
            <a:ext cx="1936499" cy="171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27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