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51" r:id="rId28"/>
    <p:sldId id="35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476" y="3033762"/>
            <a:ext cx="5619048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839A5-D982-878E-CBD9-33D4057DC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9439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766867-2058-C920-9F9A-340FA10F7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59" b="50508"/>
          <a:stretch/>
        </p:blipFill>
        <p:spPr>
          <a:xfrm>
            <a:off x="1318832" y="4284754"/>
            <a:ext cx="6865400" cy="1880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5BF61-2CA4-5913-638F-F24FE0CDC20B}"/>
              </a:ext>
            </a:extLst>
          </p:cNvPr>
          <p:cNvSpPr/>
          <p:nvPr/>
        </p:nvSpPr>
        <p:spPr bwMode="white">
          <a:xfrm>
            <a:off x="6393743" y="4465693"/>
            <a:ext cx="561763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5580F3-DE8B-86BB-160D-E7470F5B44CA}"/>
              </a:ext>
            </a:extLst>
          </p:cNvPr>
          <p:cNvSpPr/>
          <p:nvPr/>
        </p:nvSpPr>
        <p:spPr bwMode="white">
          <a:xfrm>
            <a:off x="4775104" y="5418008"/>
            <a:ext cx="561763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5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66867-2058-C920-9F9A-340FA10F7F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0" r="41798"/>
          <a:stretch/>
        </p:blipFill>
        <p:spPr>
          <a:xfrm>
            <a:off x="2361387" y="3148743"/>
            <a:ext cx="6600096" cy="18827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5EA5A-585F-5355-5022-710BA2D4A421}"/>
              </a:ext>
            </a:extLst>
          </p:cNvPr>
          <p:cNvSpPr/>
          <p:nvPr/>
        </p:nvSpPr>
        <p:spPr bwMode="white">
          <a:xfrm>
            <a:off x="7436298" y="3317343"/>
            <a:ext cx="561763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EB2FFC-2105-8D49-9368-3F95E11F013E}"/>
              </a:ext>
            </a:extLst>
          </p:cNvPr>
          <p:cNvSpPr/>
          <p:nvPr/>
        </p:nvSpPr>
        <p:spPr bwMode="white">
          <a:xfrm>
            <a:off x="6360379" y="4279180"/>
            <a:ext cx="1637682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1A839A5-D982-878E-CBD9-33D4057DC3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68486" r="26341" b="2162"/>
          <a:stretch/>
        </p:blipFill>
        <p:spPr>
          <a:xfrm>
            <a:off x="2351584" y="2132856"/>
            <a:ext cx="784887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3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40C9D-CA0A-9EB8-1527-C90647B0C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89392"/>
            <a:ext cx="112501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F8AD7-C4A2-4981-9259-F3C3DD2180EC}"/>
              </a:ext>
            </a:extLst>
          </p:cNvPr>
          <p:cNvSpPr/>
          <p:nvPr/>
        </p:nvSpPr>
        <p:spPr bwMode="white">
          <a:xfrm>
            <a:off x="6406634" y="6267594"/>
            <a:ext cx="415621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5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EBA07-5450-60D4-4772-9F78DB417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204864"/>
            <a:ext cx="11340000" cy="2879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033DB-23DC-1B03-D830-56897EA343E2}"/>
              </a:ext>
            </a:extLst>
          </p:cNvPr>
          <p:cNvSpPr/>
          <p:nvPr/>
        </p:nvSpPr>
        <p:spPr bwMode="white">
          <a:xfrm>
            <a:off x="6667751" y="2481362"/>
            <a:ext cx="409420" cy="35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A5415-43C4-1080-8289-E809E6F95281}"/>
              </a:ext>
            </a:extLst>
          </p:cNvPr>
          <p:cNvSpPr/>
          <p:nvPr/>
        </p:nvSpPr>
        <p:spPr bwMode="white">
          <a:xfrm>
            <a:off x="9362310" y="3425272"/>
            <a:ext cx="418942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8A70B-D3A6-9329-164B-D4FCF5E54EC4}"/>
              </a:ext>
            </a:extLst>
          </p:cNvPr>
          <p:cNvSpPr/>
          <p:nvPr/>
        </p:nvSpPr>
        <p:spPr bwMode="white">
          <a:xfrm>
            <a:off x="6125031" y="4388251"/>
            <a:ext cx="390377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0C89F64-FAB5-60CD-C87E-F78A245FB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 b="58087"/>
          <a:stretch/>
        </p:blipFill>
        <p:spPr>
          <a:xfrm>
            <a:off x="2135560" y="4986011"/>
            <a:ext cx="9937104" cy="18993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70913-C68B-93BB-B07B-D3A8EFB3B515}"/>
              </a:ext>
            </a:extLst>
          </p:cNvPr>
          <p:cNvSpPr/>
          <p:nvPr/>
        </p:nvSpPr>
        <p:spPr bwMode="white">
          <a:xfrm>
            <a:off x="7248557" y="5262682"/>
            <a:ext cx="371335" cy="35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F1676A-1939-91D0-DABD-F997190F86E2}"/>
              </a:ext>
            </a:extLst>
          </p:cNvPr>
          <p:cNvSpPr/>
          <p:nvPr/>
        </p:nvSpPr>
        <p:spPr bwMode="white">
          <a:xfrm>
            <a:off x="8324476" y="6216723"/>
            <a:ext cx="418942" cy="35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2940C9D-CA0A-9EB8-1527-C90647B0C7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" t="53369" r="24473" b="17179"/>
          <a:stretch/>
        </p:blipFill>
        <p:spPr>
          <a:xfrm>
            <a:off x="2004388" y="692696"/>
            <a:ext cx="777686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0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89F64-FAB5-60CD-C87E-F78A245FB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90" r="11953"/>
          <a:stretch/>
        </p:blipFill>
        <p:spPr>
          <a:xfrm>
            <a:off x="1199456" y="2276872"/>
            <a:ext cx="9984472" cy="254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9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A957A-AC12-60A6-8E21-829BBE80E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21847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51CEFDE-DF8E-699D-CE2D-A09598B652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9" t="33266" r="10466" b="10848"/>
          <a:stretch/>
        </p:blipFill>
        <p:spPr>
          <a:xfrm>
            <a:off x="3143672" y="4135001"/>
            <a:ext cx="5256584" cy="272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8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CEFDE-DF8E-699D-CE2D-A09598B65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541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12D2C-97F4-448B-8442-DEFAD35121F8}"/>
              </a:ext>
            </a:extLst>
          </p:cNvPr>
          <p:cNvSpPr/>
          <p:nvPr/>
        </p:nvSpPr>
        <p:spPr bwMode="white">
          <a:xfrm>
            <a:off x="9895472" y="2392988"/>
            <a:ext cx="418942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1CB1B-3308-E0E4-9253-885FF1556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19790"/>
            <a:ext cx="11340000" cy="506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65B89-69FC-4C92-11C1-3E2FFB6B6847}"/>
              </a:ext>
            </a:extLst>
          </p:cNvPr>
          <p:cNvSpPr/>
          <p:nvPr/>
        </p:nvSpPr>
        <p:spPr bwMode="white">
          <a:xfrm>
            <a:off x="10420101" y="2311127"/>
            <a:ext cx="333249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AACDC-31BA-79DA-5130-0CD6C07D0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30"/>
          <a:stretch/>
        </p:blipFill>
        <p:spPr>
          <a:xfrm>
            <a:off x="1164712" y="1810609"/>
            <a:ext cx="10043856" cy="36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5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44E74-AEA3-8160-F081-BAB5C62F9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2060848"/>
            <a:ext cx="11340000" cy="261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1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077DD-D508-7D8F-B2C3-5E979ABEF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346164"/>
            <a:ext cx="11340000" cy="4243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EC661-540F-7E33-2F43-ECE2F877B9EA}"/>
              </a:ext>
            </a:extLst>
          </p:cNvPr>
          <p:cNvSpPr/>
          <p:nvPr/>
        </p:nvSpPr>
        <p:spPr bwMode="white">
          <a:xfrm>
            <a:off x="4693570" y="2757346"/>
            <a:ext cx="3575294" cy="71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4ACF1D-5CEC-E281-9B36-B2E6AA235444}"/>
              </a:ext>
            </a:extLst>
          </p:cNvPr>
          <p:cNvSpPr/>
          <p:nvPr/>
        </p:nvSpPr>
        <p:spPr bwMode="white">
          <a:xfrm>
            <a:off x="8092714" y="3930150"/>
            <a:ext cx="1104483" cy="4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71377-60DA-B59B-BB7A-C4BCAB80CC55}"/>
              </a:ext>
            </a:extLst>
          </p:cNvPr>
          <p:cNvSpPr/>
          <p:nvPr/>
        </p:nvSpPr>
        <p:spPr bwMode="white">
          <a:xfrm>
            <a:off x="4550749" y="4874115"/>
            <a:ext cx="999748" cy="5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44DBE-A510-83FD-86E9-7FFE6586E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28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262A2-6751-7FD6-564A-C548AC7F539C}"/>
              </a:ext>
            </a:extLst>
          </p:cNvPr>
          <p:cNvSpPr/>
          <p:nvPr/>
        </p:nvSpPr>
        <p:spPr bwMode="white">
          <a:xfrm>
            <a:off x="10397717" y="2403407"/>
            <a:ext cx="428463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3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0BEC1-135B-D6D1-F9EA-47FAB4773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2" y="1008256"/>
            <a:ext cx="108689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3C42F-8AF0-C2C6-E2E0-9E75B16D69C4}"/>
              </a:ext>
            </a:extLst>
          </p:cNvPr>
          <p:cNvSpPr/>
          <p:nvPr/>
        </p:nvSpPr>
        <p:spPr bwMode="white">
          <a:xfrm>
            <a:off x="10251479" y="4631266"/>
            <a:ext cx="355910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1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675CA-9B14-6656-408D-0A0EE28AA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8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CD18A-1174-1ED9-A76A-AA5BCD1780FC}"/>
              </a:ext>
            </a:extLst>
          </p:cNvPr>
          <p:cNvSpPr/>
          <p:nvPr/>
        </p:nvSpPr>
        <p:spPr bwMode="white">
          <a:xfrm>
            <a:off x="2417580" y="4316568"/>
            <a:ext cx="561763" cy="5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1C5BC-CA0F-1DA3-D2B8-0DBD267693F4}"/>
              </a:ext>
            </a:extLst>
          </p:cNvPr>
          <p:cNvSpPr/>
          <p:nvPr/>
        </p:nvSpPr>
        <p:spPr bwMode="white">
          <a:xfrm>
            <a:off x="8235162" y="5279888"/>
            <a:ext cx="561763" cy="5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87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09E45-948D-63B0-12FE-81726EF4C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806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CD8FE-0199-AD08-75A6-6D08E0723B93}"/>
              </a:ext>
            </a:extLst>
          </p:cNvPr>
          <p:cNvSpPr/>
          <p:nvPr/>
        </p:nvSpPr>
        <p:spPr bwMode="white">
          <a:xfrm>
            <a:off x="7834684" y="1584425"/>
            <a:ext cx="561763" cy="5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7C0BC-9B02-631A-9047-66395C5FA1D1}"/>
              </a:ext>
            </a:extLst>
          </p:cNvPr>
          <p:cNvSpPr/>
          <p:nvPr/>
        </p:nvSpPr>
        <p:spPr bwMode="white">
          <a:xfrm>
            <a:off x="9577102" y="2547568"/>
            <a:ext cx="561763" cy="5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36EDBD-14B5-4C7F-04CD-E1C4EA8D7714}"/>
              </a:ext>
            </a:extLst>
          </p:cNvPr>
          <p:cNvSpPr/>
          <p:nvPr/>
        </p:nvSpPr>
        <p:spPr bwMode="white">
          <a:xfrm>
            <a:off x="9548538" y="3510711"/>
            <a:ext cx="561763" cy="5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959DE-78D6-3454-A204-84F4320B61DE}"/>
              </a:ext>
            </a:extLst>
          </p:cNvPr>
          <p:cNvSpPr/>
          <p:nvPr/>
        </p:nvSpPr>
        <p:spPr bwMode="white">
          <a:xfrm>
            <a:off x="3178714" y="4473854"/>
            <a:ext cx="561763" cy="5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2C99B7-C800-4250-82DC-1CB2A6787C3A}"/>
              </a:ext>
            </a:extLst>
          </p:cNvPr>
          <p:cNvSpPr/>
          <p:nvPr/>
        </p:nvSpPr>
        <p:spPr bwMode="white">
          <a:xfrm>
            <a:off x="3721434" y="5436997"/>
            <a:ext cx="561763" cy="5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02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421D2-FAFE-643D-2EBF-5290D481A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41243"/>
            <a:ext cx="11340000" cy="531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8BB97-1884-7ACA-1D57-568997E087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/>
        </p:blipFill>
        <p:spPr>
          <a:xfrm>
            <a:off x="1055440" y="1700808"/>
            <a:ext cx="10009112" cy="382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B20CF-98F6-9E34-205B-BAAB5B86D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1340000" cy="290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8E5BE47-0239-2C75-2873-5ED1F0B5D9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20688"/>
            <a:ext cx="8480876" cy="61583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8CE6268-68B0-1D71-C00A-F772B9E79D7A}"/>
              </a:ext>
            </a:extLst>
          </p:cNvPr>
          <p:cNvSpPr/>
          <p:nvPr/>
        </p:nvSpPr>
        <p:spPr bwMode="white">
          <a:xfrm>
            <a:off x="5501008" y="1052736"/>
            <a:ext cx="1819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26459-1268-D1F7-2C3A-C93061373D10}"/>
              </a:ext>
            </a:extLst>
          </p:cNvPr>
          <p:cNvSpPr/>
          <p:nvPr/>
        </p:nvSpPr>
        <p:spPr bwMode="white">
          <a:xfrm>
            <a:off x="5559312" y="1628800"/>
            <a:ext cx="4065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88DBC5-FA10-8A2F-C048-056B6059B7F3}"/>
              </a:ext>
            </a:extLst>
          </p:cNvPr>
          <p:cNvSpPr/>
          <p:nvPr/>
        </p:nvSpPr>
        <p:spPr bwMode="white">
          <a:xfrm>
            <a:off x="3215680" y="2420888"/>
            <a:ext cx="2641369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AAD72C-01ED-D414-971C-39141616E817}"/>
              </a:ext>
            </a:extLst>
          </p:cNvPr>
          <p:cNvSpPr/>
          <p:nvPr/>
        </p:nvSpPr>
        <p:spPr bwMode="white">
          <a:xfrm>
            <a:off x="7892016" y="3903636"/>
            <a:ext cx="1732375" cy="38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FA88A-05E6-9FEC-A7C3-7C15E07A448A}"/>
              </a:ext>
            </a:extLst>
          </p:cNvPr>
          <p:cNvSpPr/>
          <p:nvPr/>
        </p:nvSpPr>
        <p:spPr bwMode="white">
          <a:xfrm>
            <a:off x="3215680" y="4582802"/>
            <a:ext cx="1835670" cy="43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B6D800-C369-E320-EF94-9B0A27759CD1}"/>
              </a:ext>
            </a:extLst>
          </p:cNvPr>
          <p:cNvSpPr/>
          <p:nvPr/>
        </p:nvSpPr>
        <p:spPr bwMode="white">
          <a:xfrm>
            <a:off x="5375920" y="5236650"/>
            <a:ext cx="1944216" cy="4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E8BA58-F788-DC45-13EB-FCB4C365FBA5}"/>
              </a:ext>
            </a:extLst>
          </p:cNvPr>
          <p:cNvSpPr/>
          <p:nvPr/>
        </p:nvSpPr>
        <p:spPr bwMode="white">
          <a:xfrm>
            <a:off x="4583832" y="5981887"/>
            <a:ext cx="2736303" cy="4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4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C76B5C7-E0C9-D6E1-E2F2-ECDB0495D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24631" cy="586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256" y="2420888"/>
            <a:ext cx="8476560" cy="1049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386" y="3419099"/>
            <a:ext cx="8476560" cy="1049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386" y="4507678"/>
            <a:ext cx="8476560" cy="1049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530" y="5596257"/>
            <a:ext cx="8476560" cy="104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1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9CEA5-9F67-3725-2D7E-2AA2B4531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85394"/>
            <a:ext cx="11340000" cy="390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A98F8-F55D-A311-73B4-864F4331A8F9}"/>
              </a:ext>
            </a:extLst>
          </p:cNvPr>
          <p:cNvSpPr/>
          <p:nvPr/>
        </p:nvSpPr>
        <p:spPr bwMode="white">
          <a:xfrm>
            <a:off x="3547658" y="1802162"/>
            <a:ext cx="2379685" cy="63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5051D0-39B2-454B-577F-08988BAAD7B2}"/>
              </a:ext>
            </a:extLst>
          </p:cNvPr>
          <p:cNvSpPr/>
          <p:nvPr/>
        </p:nvSpPr>
        <p:spPr bwMode="white">
          <a:xfrm>
            <a:off x="3519095" y="3865834"/>
            <a:ext cx="990226" cy="46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825995-4777-1E46-0DC4-9014C1D88564}"/>
              </a:ext>
            </a:extLst>
          </p:cNvPr>
          <p:cNvSpPr/>
          <p:nvPr/>
        </p:nvSpPr>
        <p:spPr bwMode="white">
          <a:xfrm>
            <a:off x="2976375" y="4827514"/>
            <a:ext cx="990226" cy="46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4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74B2A-4ECF-FCE6-2E9C-15D9302AB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491294" cy="6129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2C7A1-8DAD-A67B-E262-DD5B76EF15C5}"/>
              </a:ext>
            </a:extLst>
          </p:cNvPr>
          <p:cNvSpPr/>
          <p:nvPr/>
        </p:nvSpPr>
        <p:spPr bwMode="white">
          <a:xfrm>
            <a:off x="9734848" y="4551386"/>
            <a:ext cx="609624" cy="46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61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B8B6B-2FDA-7617-37E3-ADAE30D7A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88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C567F-AECF-132C-2050-6288AA1CA928}"/>
              </a:ext>
            </a:extLst>
          </p:cNvPr>
          <p:cNvSpPr/>
          <p:nvPr/>
        </p:nvSpPr>
        <p:spPr bwMode="white">
          <a:xfrm>
            <a:off x="10282265" y="3625768"/>
            <a:ext cx="418942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3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54A5D-2DE3-1CC4-B2E7-92A11B802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12776"/>
            <a:ext cx="11340000" cy="476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3A2FD-3B3C-DF4C-242A-881A9CE53DC3}"/>
              </a:ext>
            </a:extLst>
          </p:cNvPr>
          <p:cNvSpPr/>
          <p:nvPr/>
        </p:nvSpPr>
        <p:spPr bwMode="white">
          <a:xfrm>
            <a:off x="6097381" y="4446202"/>
            <a:ext cx="1685289" cy="5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6103F-37E4-6F31-D1FB-DFAF5EFA82BB}"/>
              </a:ext>
            </a:extLst>
          </p:cNvPr>
          <p:cNvSpPr/>
          <p:nvPr/>
        </p:nvSpPr>
        <p:spPr bwMode="white">
          <a:xfrm>
            <a:off x="3355215" y="5400110"/>
            <a:ext cx="1104483" cy="5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77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4055E-DABF-7808-5C00-319D5537D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82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9A00B-FC48-EC46-2A26-364D1E75F2A7}"/>
              </a:ext>
            </a:extLst>
          </p:cNvPr>
          <p:cNvSpPr/>
          <p:nvPr/>
        </p:nvSpPr>
        <p:spPr bwMode="white">
          <a:xfrm>
            <a:off x="10564939" y="3667262"/>
            <a:ext cx="333249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2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40A4E-6EF9-42A8-600D-23087BF06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875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0C7D5-4574-CB3F-E979-3191DCEE5160}"/>
              </a:ext>
            </a:extLst>
          </p:cNvPr>
          <p:cNvSpPr/>
          <p:nvPr/>
        </p:nvSpPr>
        <p:spPr bwMode="white">
          <a:xfrm>
            <a:off x="4770563" y="3037891"/>
            <a:ext cx="1599596" cy="44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0E0F9-3712-8500-27B9-BBF99D1A85A0}"/>
              </a:ext>
            </a:extLst>
          </p:cNvPr>
          <p:cNvSpPr/>
          <p:nvPr/>
        </p:nvSpPr>
        <p:spPr bwMode="white">
          <a:xfrm>
            <a:off x="4780085" y="3992345"/>
            <a:ext cx="1637682" cy="43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5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2AA9E-6640-3395-114C-D8226C4B3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916832"/>
            <a:ext cx="11340000" cy="2787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A71D4-1DFA-39AA-AC89-CD862EC6D195}"/>
              </a:ext>
            </a:extLst>
          </p:cNvPr>
          <p:cNvSpPr/>
          <p:nvPr/>
        </p:nvSpPr>
        <p:spPr bwMode="white">
          <a:xfrm>
            <a:off x="2367378" y="3052999"/>
            <a:ext cx="1037833" cy="44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B7A50-5071-F96D-B6E5-9879F913F09C}"/>
              </a:ext>
            </a:extLst>
          </p:cNvPr>
          <p:cNvSpPr/>
          <p:nvPr/>
        </p:nvSpPr>
        <p:spPr bwMode="white">
          <a:xfrm>
            <a:off x="8860980" y="4007762"/>
            <a:ext cx="1056876" cy="45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8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