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57" r:id="rId4"/>
    <p:sldId id="356" r:id="rId5"/>
    <p:sldId id="354" r:id="rId6"/>
    <p:sldId id="353" r:id="rId7"/>
    <p:sldId id="352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howGuides="1">
      <p:cViewPr varScale="1">
        <p:scale>
          <a:sx n="86" d="100"/>
          <a:sy n="86" d="100"/>
        </p:scale>
        <p:origin x="56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0914"/>
          <a:stretch/>
        </p:blipFill>
        <p:spPr>
          <a:xfrm>
            <a:off x="335360" y="1707521"/>
            <a:ext cx="11521280" cy="10013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751" t="39543" r="1874" b="29085"/>
          <a:stretch/>
        </p:blipFill>
        <p:spPr>
          <a:xfrm>
            <a:off x="2963652" y="2996952"/>
            <a:ext cx="6264696" cy="10801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375" t="81372" r="8750" b="-2286"/>
          <a:stretch/>
        </p:blipFill>
        <p:spPr>
          <a:xfrm>
            <a:off x="3683732" y="4509119"/>
            <a:ext cx="4824536" cy="7200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68B755-D308-74E7-9E86-031633C046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0" b="14101"/>
          <a:stretch/>
        </p:blipFill>
        <p:spPr>
          <a:xfrm>
            <a:off x="1559496" y="1124744"/>
            <a:ext cx="9475066" cy="50405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FD6781-7D8E-3A84-BD40-B8AB926448BF}"/>
              </a:ext>
            </a:extLst>
          </p:cNvPr>
          <p:cNvSpPr/>
          <p:nvPr/>
        </p:nvSpPr>
        <p:spPr bwMode="white">
          <a:xfrm>
            <a:off x="9929036" y="3160078"/>
            <a:ext cx="319698" cy="32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034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AFD5E-D4CB-8F8B-E670-5FFE8E0CDE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602" y="2780928"/>
            <a:ext cx="11340000" cy="187929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968B755-D308-74E7-9E86-031633C046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26" r="56792"/>
          <a:stretch/>
        </p:blipFill>
        <p:spPr>
          <a:xfrm>
            <a:off x="1199456" y="1916832"/>
            <a:ext cx="4218482" cy="755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35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BEBC24-21B0-E9BD-75DB-A7C63009E6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1340000" cy="40369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E0810B-6846-F797-8F0B-F43B37FC6CFA}"/>
              </a:ext>
            </a:extLst>
          </p:cNvPr>
          <p:cNvSpPr/>
          <p:nvPr/>
        </p:nvSpPr>
        <p:spPr bwMode="white">
          <a:xfrm>
            <a:off x="10388195" y="4978648"/>
            <a:ext cx="418942" cy="37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7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EB86ED-E94D-5E97-189B-0AF822A8FE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68" y="1787824"/>
            <a:ext cx="11340000" cy="380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65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A55F5B-C35C-ACB1-0E1E-6EC6C3AAF2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204864"/>
            <a:ext cx="11340000" cy="2730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92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876F2F-CA54-A0A9-E294-93414E589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42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9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3442BF-11A2-35FA-1C4A-8C9C985194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51332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2BB485-BF34-6B6A-F507-0C2976753553}"/>
              </a:ext>
            </a:extLst>
          </p:cNvPr>
          <p:cNvSpPr/>
          <p:nvPr/>
        </p:nvSpPr>
        <p:spPr bwMode="white">
          <a:xfrm>
            <a:off x="10304892" y="1668753"/>
            <a:ext cx="371335" cy="38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80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0094DA-3531-AD8E-6FA0-AEC3F825B2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1340000" cy="41305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2E4862-71A4-F85A-6360-14C5245E511B}"/>
              </a:ext>
            </a:extLst>
          </p:cNvPr>
          <p:cNvSpPr/>
          <p:nvPr/>
        </p:nvSpPr>
        <p:spPr bwMode="white">
          <a:xfrm>
            <a:off x="10540538" y="2945240"/>
            <a:ext cx="428463" cy="39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51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CD9399-D651-B1EF-288A-20C8FD54BD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492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67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E5C8F1-043A-3187-6A59-850B68B852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30080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6F4414-025F-63A1-A99A-C1C57E05D002}"/>
              </a:ext>
            </a:extLst>
          </p:cNvPr>
          <p:cNvSpPr/>
          <p:nvPr/>
        </p:nvSpPr>
        <p:spPr bwMode="white">
          <a:xfrm>
            <a:off x="10506616" y="3257836"/>
            <a:ext cx="361813" cy="40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FF399B7-705E-0F09-C21F-5056A6D87F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2" b="16848"/>
          <a:stretch/>
        </p:blipFill>
        <p:spPr>
          <a:xfrm>
            <a:off x="4295800" y="3634124"/>
            <a:ext cx="4451872" cy="328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31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AEB715-E0CE-E4D3-23E7-2A633E4B2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80" y="1089392"/>
            <a:ext cx="1073993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7BBAF0-D99C-2F0B-4A7C-CC11A6E841FF}"/>
              </a:ext>
            </a:extLst>
          </p:cNvPr>
          <p:cNvSpPr/>
          <p:nvPr/>
        </p:nvSpPr>
        <p:spPr bwMode="white">
          <a:xfrm>
            <a:off x="4119955" y="2696321"/>
            <a:ext cx="1569058" cy="44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C17CBE-E85A-4F9C-C982-063AA75A61F8}"/>
              </a:ext>
            </a:extLst>
          </p:cNvPr>
          <p:cNvSpPr/>
          <p:nvPr/>
        </p:nvSpPr>
        <p:spPr bwMode="white">
          <a:xfrm>
            <a:off x="7420389" y="2574312"/>
            <a:ext cx="1232515" cy="58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A2ED65-11C2-D475-2C5B-9EA77CA9BC7F}"/>
              </a:ext>
            </a:extLst>
          </p:cNvPr>
          <p:cNvSpPr/>
          <p:nvPr/>
        </p:nvSpPr>
        <p:spPr bwMode="white">
          <a:xfrm>
            <a:off x="2514826" y="3510416"/>
            <a:ext cx="1097518" cy="50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72BDD0-184E-4ACB-D827-1DF870D3F8A5}"/>
              </a:ext>
            </a:extLst>
          </p:cNvPr>
          <p:cNvSpPr/>
          <p:nvPr/>
        </p:nvSpPr>
        <p:spPr bwMode="white">
          <a:xfrm>
            <a:off x="8250006" y="3581035"/>
            <a:ext cx="1055056" cy="46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6EAC0D5-DFD4-B4C3-560B-277884E61B1F}"/>
              </a:ext>
            </a:extLst>
          </p:cNvPr>
          <p:cNvSpPr/>
          <p:nvPr/>
        </p:nvSpPr>
        <p:spPr bwMode="white">
          <a:xfrm>
            <a:off x="9052571" y="4474776"/>
            <a:ext cx="1569058" cy="44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E4DEB6B-12D8-9888-5D89-C1825B512B5D}"/>
              </a:ext>
            </a:extLst>
          </p:cNvPr>
          <p:cNvSpPr/>
          <p:nvPr/>
        </p:nvSpPr>
        <p:spPr bwMode="white">
          <a:xfrm>
            <a:off x="2505809" y="5238608"/>
            <a:ext cx="3183204" cy="59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B334A44-20CB-AE68-1927-CA6207B7A17D}"/>
              </a:ext>
            </a:extLst>
          </p:cNvPr>
          <p:cNvSpPr/>
          <p:nvPr/>
        </p:nvSpPr>
        <p:spPr bwMode="white">
          <a:xfrm>
            <a:off x="10152716" y="5350462"/>
            <a:ext cx="1028004" cy="47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0E00EF6-2A22-5E07-C0F0-1F2D66330C6A}"/>
              </a:ext>
            </a:extLst>
          </p:cNvPr>
          <p:cNvSpPr/>
          <p:nvPr/>
        </p:nvSpPr>
        <p:spPr bwMode="white">
          <a:xfrm>
            <a:off x="1495840" y="6289342"/>
            <a:ext cx="405791" cy="38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F399B7-705E-0F09-C21F-5056A6D87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556792"/>
            <a:ext cx="11340000" cy="395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86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7E459B-4AFC-BB22-2E53-9D49D7EBF2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313334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0715DE6-CDBA-2C26-C4C2-30AE2480A0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/>
          <a:stretch/>
        </p:blipFill>
        <p:spPr>
          <a:xfrm>
            <a:off x="3647728" y="3212976"/>
            <a:ext cx="6024032" cy="340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29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5E1BC2-4847-02DD-9D28-6D5B10A0D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345339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0715DE6-CDBA-2C26-C4C2-30AE2480A0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/>
          <a:stretch/>
        </p:blipFill>
        <p:spPr>
          <a:xfrm>
            <a:off x="3863752" y="3386494"/>
            <a:ext cx="6024032" cy="340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19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361D84-A3D6-9CCD-A8D3-3E2D1925DE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96752"/>
            <a:ext cx="11340000" cy="28644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EB7F60-4999-0C59-7A0A-71F9C75D067F}"/>
              </a:ext>
            </a:extLst>
          </p:cNvPr>
          <p:cNvSpPr/>
          <p:nvPr/>
        </p:nvSpPr>
        <p:spPr bwMode="white">
          <a:xfrm>
            <a:off x="2470960" y="2213597"/>
            <a:ext cx="8454494" cy="695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499C93-8F19-880E-7F02-F82D8FF1892B}"/>
              </a:ext>
            </a:extLst>
          </p:cNvPr>
          <p:cNvSpPr/>
          <p:nvPr/>
        </p:nvSpPr>
        <p:spPr bwMode="white">
          <a:xfrm>
            <a:off x="1879638" y="3185729"/>
            <a:ext cx="1455417" cy="59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0715DE6-CDBA-2C26-C4C2-30AE2480A0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/>
          <a:stretch/>
        </p:blipFill>
        <p:spPr>
          <a:xfrm>
            <a:off x="3431704" y="3152937"/>
            <a:ext cx="6024032" cy="340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75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80AFB-9832-AD80-EFBE-3EBD1FC4C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11340000" cy="27305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2DBDEF-0FE5-F416-A258-E61B0F2015AE}"/>
              </a:ext>
            </a:extLst>
          </p:cNvPr>
          <p:cNvSpPr/>
          <p:nvPr/>
        </p:nvSpPr>
        <p:spPr bwMode="white">
          <a:xfrm>
            <a:off x="9387869" y="2033601"/>
            <a:ext cx="1868067" cy="7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3CDE57-29A8-BEC9-2AD3-12080DF99D85}"/>
              </a:ext>
            </a:extLst>
          </p:cNvPr>
          <p:cNvSpPr/>
          <p:nvPr/>
        </p:nvSpPr>
        <p:spPr bwMode="white">
          <a:xfrm>
            <a:off x="1970690" y="2897697"/>
            <a:ext cx="1796414" cy="743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0715DE6-CDBA-2C26-C4C2-30AE2480A0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/>
          <a:stretch/>
        </p:blipFill>
        <p:spPr>
          <a:xfrm>
            <a:off x="3394694" y="3061288"/>
            <a:ext cx="6024032" cy="340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710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F5928-4039-3533-4599-3926C0B2A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84784"/>
            <a:ext cx="11340000" cy="18739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DA86B4-F051-5C5F-6D62-522CDD4A2AF0}"/>
              </a:ext>
            </a:extLst>
          </p:cNvPr>
          <p:cNvSpPr/>
          <p:nvPr/>
        </p:nvSpPr>
        <p:spPr bwMode="white">
          <a:xfrm>
            <a:off x="2541974" y="2393640"/>
            <a:ext cx="2305250" cy="64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0715DE6-CDBA-2C26-C4C2-30AE2480A0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/>
          <a:stretch/>
        </p:blipFill>
        <p:spPr>
          <a:xfrm>
            <a:off x="3431704" y="2718425"/>
            <a:ext cx="6024032" cy="340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31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F551DA-11F4-AF92-F700-88CF021CCC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26235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DAD89F-A851-D230-49C7-ACC4A54A93A2}"/>
              </a:ext>
            </a:extLst>
          </p:cNvPr>
          <p:cNvSpPr/>
          <p:nvPr/>
        </p:nvSpPr>
        <p:spPr bwMode="white">
          <a:xfrm>
            <a:off x="10338815" y="1301692"/>
            <a:ext cx="552241" cy="47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78738B-AE3E-AE46-5CAC-3DAA4775EB51}"/>
              </a:ext>
            </a:extLst>
          </p:cNvPr>
          <p:cNvSpPr/>
          <p:nvPr/>
        </p:nvSpPr>
        <p:spPr bwMode="white">
          <a:xfrm>
            <a:off x="1836195" y="2227077"/>
            <a:ext cx="5398639" cy="47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0715DE6-CDBA-2C26-C4C2-30AE2480A0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/>
          <a:stretch/>
        </p:blipFill>
        <p:spPr>
          <a:xfrm>
            <a:off x="3503712" y="2996952"/>
            <a:ext cx="6024032" cy="340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64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E6FD31-6CCE-09FA-E592-22804CC7DB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72372"/>
            <a:ext cx="11340000" cy="18311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4332DA-3454-6133-DEE3-B4F18B2714BE}"/>
              </a:ext>
            </a:extLst>
          </p:cNvPr>
          <p:cNvSpPr/>
          <p:nvPr/>
        </p:nvSpPr>
        <p:spPr bwMode="white">
          <a:xfrm>
            <a:off x="3767105" y="2281228"/>
            <a:ext cx="5040560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0715DE6-CDBA-2C26-C4C2-30AE2480A0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/>
          <a:stretch/>
        </p:blipFill>
        <p:spPr>
          <a:xfrm>
            <a:off x="3503712" y="3203476"/>
            <a:ext cx="6024032" cy="340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17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E00405-8FC3-71C9-5807-E4EC4C3376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3362379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E0823F9-87DD-45D8-3FB1-311E1BE17E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4221088"/>
            <a:ext cx="8076912" cy="228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90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5C737B-5B30-840D-CCFA-12D2E46472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24744"/>
            <a:ext cx="11340000" cy="35069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E02314-C981-C751-B3F2-D203BC0EDD0B}"/>
              </a:ext>
            </a:extLst>
          </p:cNvPr>
          <p:cNvSpPr/>
          <p:nvPr/>
        </p:nvSpPr>
        <p:spPr bwMode="white">
          <a:xfrm>
            <a:off x="10092453" y="4002722"/>
            <a:ext cx="352292" cy="38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E0823F9-87DD-45D8-3FB1-311E1BE17E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4149080"/>
            <a:ext cx="8076912" cy="228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16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0B5AA4-DF33-A786-E163-335E9F2FB1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79432"/>
            <a:ext cx="11340000" cy="37818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DD6876-6716-5554-6EAD-9D3912EADCC6}"/>
              </a:ext>
            </a:extLst>
          </p:cNvPr>
          <p:cNvSpPr/>
          <p:nvPr/>
        </p:nvSpPr>
        <p:spPr bwMode="white">
          <a:xfrm>
            <a:off x="6149972" y="2860296"/>
            <a:ext cx="2009619" cy="6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67FBCE-16A4-EFA2-544F-62BE23D833A4}"/>
              </a:ext>
            </a:extLst>
          </p:cNvPr>
          <p:cNvSpPr/>
          <p:nvPr/>
        </p:nvSpPr>
        <p:spPr bwMode="white">
          <a:xfrm>
            <a:off x="1684430" y="3724392"/>
            <a:ext cx="1290585" cy="736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93BD55-E9C4-A2E9-184A-D55DF3AA821D}"/>
              </a:ext>
            </a:extLst>
          </p:cNvPr>
          <p:cNvSpPr/>
          <p:nvPr/>
        </p:nvSpPr>
        <p:spPr bwMode="white">
          <a:xfrm>
            <a:off x="4816975" y="3868408"/>
            <a:ext cx="1332997" cy="59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DCDBCA4-D52B-79B7-8846-29270B6BBBEE}"/>
              </a:ext>
            </a:extLst>
          </p:cNvPr>
          <p:cNvSpPr/>
          <p:nvPr/>
        </p:nvSpPr>
        <p:spPr bwMode="white">
          <a:xfrm>
            <a:off x="1665389" y="4899169"/>
            <a:ext cx="1561511" cy="4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00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F5CA74-0087-05B5-D8C8-3A60FEE46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340768"/>
            <a:ext cx="11340000" cy="265028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E0823F9-87DD-45D8-3FB1-311E1BE17E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4221088"/>
            <a:ext cx="8076912" cy="228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15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A3A906-390D-FC2F-E08B-8335D254E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11340000" cy="369433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E0823F9-87DD-45D8-3FB1-311E1BE17E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992" y="4534375"/>
            <a:ext cx="8076912" cy="228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06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9ADC7C-778C-730D-F122-704C1017D0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11" r="2847"/>
          <a:stretch/>
        </p:blipFill>
        <p:spPr>
          <a:xfrm>
            <a:off x="623392" y="2765847"/>
            <a:ext cx="11017224" cy="172667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F23A40F-94C1-39D3-DCD2-3AC49CAF0F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4194808"/>
            <a:ext cx="8796992" cy="266319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19ADC7C-778C-730D-F122-704C1017D0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21" b="45142"/>
          <a:stretch/>
        </p:blipFill>
        <p:spPr>
          <a:xfrm>
            <a:off x="1199456" y="634943"/>
            <a:ext cx="6768752" cy="2130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59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3E0678-2827-8019-DA79-9ABB68B7AC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76414"/>
            <a:ext cx="11126496" cy="40367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453000-68BA-2688-FFD8-F6508D8DBD11}"/>
              </a:ext>
            </a:extLst>
          </p:cNvPr>
          <p:cNvSpPr/>
          <p:nvPr/>
        </p:nvSpPr>
        <p:spPr bwMode="white">
          <a:xfrm>
            <a:off x="3223110" y="2019519"/>
            <a:ext cx="8286114" cy="63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067009-F5DB-2641-7B64-0435E435C7CE}"/>
              </a:ext>
            </a:extLst>
          </p:cNvPr>
          <p:cNvSpPr/>
          <p:nvPr/>
        </p:nvSpPr>
        <p:spPr bwMode="white">
          <a:xfrm>
            <a:off x="1613990" y="2920630"/>
            <a:ext cx="1819163" cy="65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FA6490-7153-8A2B-B4F8-875C470FF605}"/>
              </a:ext>
            </a:extLst>
          </p:cNvPr>
          <p:cNvSpPr/>
          <p:nvPr/>
        </p:nvSpPr>
        <p:spPr bwMode="white">
          <a:xfrm>
            <a:off x="9696401" y="3064646"/>
            <a:ext cx="1296180" cy="463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7FA787-C24B-DF92-F9C9-66E646D6C03E}"/>
              </a:ext>
            </a:extLst>
          </p:cNvPr>
          <p:cNvSpPr/>
          <p:nvPr/>
        </p:nvSpPr>
        <p:spPr bwMode="white">
          <a:xfrm>
            <a:off x="1566384" y="3963735"/>
            <a:ext cx="4038184" cy="85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CF23A40F-94C1-39D3-DCD2-3AC49CAF0F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891"/>
          <a:stretch/>
        </p:blipFill>
        <p:spPr>
          <a:xfrm>
            <a:off x="4295800" y="4524142"/>
            <a:ext cx="3223748" cy="243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04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0D8A77-2116-9AFE-6D00-039C8FEFD1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556792"/>
            <a:ext cx="11340000" cy="19072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3C2FBB-80B2-F1AE-C8A3-5496135B615A}"/>
              </a:ext>
            </a:extLst>
          </p:cNvPr>
          <p:cNvSpPr/>
          <p:nvPr/>
        </p:nvSpPr>
        <p:spPr bwMode="white">
          <a:xfrm>
            <a:off x="2746760" y="2537656"/>
            <a:ext cx="6073488" cy="64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F23A40F-94C1-39D3-DCD2-3AC49CAF0F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09"/>
          <a:stretch/>
        </p:blipFill>
        <p:spPr>
          <a:xfrm>
            <a:off x="4511824" y="3284984"/>
            <a:ext cx="3456384" cy="2663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2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52295A-A188-6EBF-B3F6-6777C87193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185276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7A0705-10C6-8645-9E5D-EE8F3D4513C6}"/>
              </a:ext>
            </a:extLst>
          </p:cNvPr>
          <p:cNvSpPr/>
          <p:nvPr/>
        </p:nvSpPr>
        <p:spPr bwMode="white">
          <a:xfrm>
            <a:off x="2756282" y="2177616"/>
            <a:ext cx="2319550" cy="70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F23A40F-94C1-39D3-DCD2-3AC49CAF0F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90" r="20601"/>
          <a:stretch/>
        </p:blipFill>
        <p:spPr>
          <a:xfrm>
            <a:off x="4223792" y="4007034"/>
            <a:ext cx="3528392" cy="2663192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52079235-2AC1-E694-000A-7C01FEF236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121523"/>
            <a:ext cx="11340000" cy="177102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15F8D9-44C6-2F8C-E3DC-44A44CF181C5}"/>
              </a:ext>
            </a:extLst>
          </p:cNvPr>
          <p:cNvSpPr/>
          <p:nvPr/>
        </p:nvSpPr>
        <p:spPr bwMode="white">
          <a:xfrm>
            <a:off x="6869530" y="3121523"/>
            <a:ext cx="4555061" cy="70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252DD2-2102-CADA-06E7-BAAB881C4F74}"/>
              </a:ext>
            </a:extLst>
          </p:cNvPr>
          <p:cNvSpPr/>
          <p:nvPr/>
        </p:nvSpPr>
        <p:spPr bwMode="white">
          <a:xfrm>
            <a:off x="1642277" y="4264118"/>
            <a:ext cx="533198" cy="48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18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F0045E-229A-9002-AC01-CD8CD1856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132856"/>
            <a:ext cx="11340000" cy="2837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07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A4636F-AA5B-CA8D-5807-D5810C5432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48829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F91BDC-1820-4606-28A5-004E2F7550E4}"/>
              </a:ext>
            </a:extLst>
          </p:cNvPr>
          <p:cNvSpPr/>
          <p:nvPr/>
        </p:nvSpPr>
        <p:spPr bwMode="white">
          <a:xfrm>
            <a:off x="10488768" y="3629649"/>
            <a:ext cx="361813" cy="39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794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2025-05-03T02:41:17Z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