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5" r:id="rId15"/>
    <p:sldId id="360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61" r:id="rId28"/>
    <p:sldId id="331" r:id="rId29"/>
    <p:sldId id="329" r:id="rId30"/>
    <p:sldId id="362" r:id="rId31"/>
    <p:sldId id="328" r:id="rId32"/>
    <p:sldId id="327" r:id="rId33"/>
    <p:sldId id="363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7C203-545F-9AF3-26AB-EB3EF88BBA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9" b="49714"/>
          <a:stretch/>
        </p:blipFill>
        <p:spPr>
          <a:xfrm>
            <a:off x="563704" y="2974572"/>
            <a:ext cx="11064592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46C23-392F-3BD5-1924-5A5CCCC0E6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131" y="803854"/>
            <a:ext cx="9992438" cy="5933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220DF-5595-4DFB-9837-42721A5C97C1}"/>
              </a:ext>
            </a:extLst>
          </p:cNvPr>
          <p:cNvSpPr/>
          <p:nvPr/>
        </p:nvSpPr>
        <p:spPr bwMode="white">
          <a:xfrm>
            <a:off x="10272262" y="1484784"/>
            <a:ext cx="360242" cy="4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3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B75B9-311E-2346-69EF-E874C988B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40768"/>
            <a:ext cx="11340000" cy="4811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97A193-DC89-0C3A-ECFA-26B6099FFAC5}"/>
              </a:ext>
            </a:extLst>
          </p:cNvPr>
          <p:cNvSpPr/>
          <p:nvPr/>
        </p:nvSpPr>
        <p:spPr bwMode="white">
          <a:xfrm>
            <a:off x="10727755" y="2226785"/>
            <a:ext cx="352292" cy="31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9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1D727-8EAD-D07B-30BB-6CDE04845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2738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99253-5072-5974-357F-0AA46E79659B}"/>
              </a:ext>
            </a:extLst>
          </p:cNvPr>
          <p:cNvSpPr/>
          <p:nvPr/>
        </p:nvSpPr>
        <p:spPr bwMode="white">
          <a:xfrm>
            <a:off x="10762499" y="2876345"/>
            <a:ext cx="352292" cy="3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84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79525-9206-51CD-B7DF-AC60D8831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316941"/>
            <a:ext cx="11340000" cy="13972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72D26F-537E-253B-AD80-945C9FCA1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2714145"/>
            <a:ext cx="11340000" cy="33071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5E974-17F9-841B-225D-4A1CE5C14966}"/>
              </a:ext>
            </a:extLst>
          </p:cNvPr>
          <p:cNvSpPr/>
          <p:nvPr/>
        </p:nvSpPr>
        <p:spPr bwMode="white">
          <a:xfrm>
            <a:off x="10766457" y="2847574"/>
            <a:ext cx="314205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4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60E8C-570F-0D19-5C65-C0F97FF7C6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62"/>
          <a:stretch/>
        </p:blipFill>
        <p:spPr>
          <a:xfrm>
            <a:off x="414006" y="1340768"/>
            <a:ext cx="11442634" cy="41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81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60E8C-570F-0D19-5C65-C0F97FF7C6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1"/>
          <a:stretch/>
        </p:blipFill>
        <p:spPr>
          <a:xfrm>
            <a:off x="407368" y="1052736"/>
            <a:ext cx="11178142" cy="3386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46255-B70E-1EBA-49D7-EEA2977A55A4}"/>
              </a:ext>
            </a:extLst>
          </p:cNvPr>
          <p:cNvSpPr/>
          <p:nvPr/>
        </p:nvSpPr>
        <p:spPr bwMode="white">
          <a:xfrm>
            <a:off x="10361374" y="1247656"/>
            <a:ext cx="707462" cy="48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CA60E8C-570F-0D19-5C65-C0F97FF7C6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7" t="8565" r="-630" b="53126"/>
          <a:stretch/>
        </p:blipFill>
        <p:spPr>
          <a:xfrm>
            <a:off x="4079776" y="4293096"/>
            <a:ext cx="4032448" cy="238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44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73F03-603F-E5CA-D97D-D46087131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473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FF1C6-D050-0193-C937-B2FB46C9AC73}"/>
              </a:ext>
            </a:extLst>
          </p:cNvPr>
          <p:cNvSpPr/>
          <p:nvPr/>
        </p:nvSpPr>
        <p:spPr bwMode="white">
          <a:xfrm>
            <a:off x="10719055" y="1353599"/>
            <a:ext cx="304686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DD5EA-026D-E1DD-3066-5A3B2F3BCA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37" y="1052736"/>
            <a:ext cx="108906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DB9E5-CE3A-865E-9A77-363972B545C2}"/>
              </a:ext>
            </a:extLst>
          </p:cNvPr>
          <p:cNvSpPr/>
          <p:nvPr/>
        </p:nvSpPr>
        <p:spPr bwMode="white">
          <a:xfrm>
            <a:off x="10671337" y="1254133"/>
            <a:ext cx="265180" cy="29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8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DEAE4-18AB-B91C-859F-13AD544BE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10" y="683660"/>
            <a:ext cx="9008286" cy="6174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97C5E-8EE0-6BA6-D6A9-08D6D420D28B}"/>
              </a:ext>
            </a:extLst>
          </p:cNvPr>
          <p:cNvSpPr/>
          <p:nvPr/>
        </p:nvSpPr>
        <p:spPr bwMode="white">
          <a:xfrm>
            <a:off x="4295800" y="5748286"/>
            <a:ext cx="648072" cy="4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7878C-A6C1-3230-7920-DE9F9855A4A2}"/>
              </a:ext>
            </a:extLst>
          </p:cNvPr>
          <p:cNvSpPr/>
          <p:nvPr/>
        </p:nvSpPr>
        <p:spPr bwMode="white">
          <a:xfrm>
            <a:off x="7495862" y="5748286"/>
            <a:ext cx="472345" cy="4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AD9905-4FC3-9105-28EB-70A3E3C96658}"/>
              </a:ext>
            </a:extLst>
          </p:cNvPr>
          <p:cNvSpPr/>
          <p:nvPr/>
        </p:nvSpPr>
        <p:spPr bwMode="white">
          <a:xfrm>
            <a:off x="2386080" y="6309320"/>
            <a:ext cx="46955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A3D3AF-5A52-833F-A3C5-ED118B378C2E}"/>
              </a:ext>
            </a:extLst>
          </p:cNvPr>
          <p:cNvSpPr/>
          <p:nvPr/>
        </p:nvSpPr>
        <p:spPr bwMode="white">
          <a:xfrm>
            <a:off x="5231904" y="638132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B36FF-447C-C643-04AE-8BD733CB338B}"/>
              </a:ext>
            </a:extLst>
          </p:cNvPr>
          <p:cNvSpPr/>
          <p:nvPr/>
        </p:nvSpPr>
        <p:spPr bwMode="white">
          <a:xfrm>
            <a:off x="7392144" y="638132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8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54E35-F42E-4115-27FF-20054A300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5443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B08EA-F50A-B59F-34F6-E5FD4EA267ED}"/>
              </a:ext>
            </a:extLst>
          </p:cNvPr>
          <p:cNvSpPr/>
          <p:nvPr/>
        </p:nvSpPr>
        <p:spPr bwMode="white">
          <a:xfrm>
            <a:off x="10185034" y="5201953"/>
            <a:ext cx="1108165" cy="54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4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A57E7-9BC0-5D6E-BD03-6165202F5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533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4559B-841D-DE40-00AE-9509DEE6F5DB}"/>
              </a:ext>
            </a:extLst>
          </p:cNvPr>
          <p:cNvSpPr/>
          <p:nvPr/>
        </p:nvSpPr>
        <p:spPr bwMode="white">
          <a:xfrm>
            <a:off x="10800585" y="3880778"/>
            <a:ext cx="304686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8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640F4-B429-27CB-2C36-FD2F8BB55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98037"/>
            <a:ext cx="11340000" cy="4059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BD626-48F4-55C2-17AD-87AAE5EC3D7E}"/>
              </a:ext>
            </a:extLst>
          </p:cNvPr>
          <p:cNvSpPr/>
          <p:nvPr/>
        </p:nvSpPr>
        <p:spPr bwMode="white">
          <a:xfrm>
            <a:off x="7717216" y="1221907"/>
            <a:ext cx="3465793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8E0D0-9BE0-49FA-CD3E-BACF6C8FF9C6}"/>
              </a:ext>
            </a:extLst>
          </p:cNvPr>
          <p:cNvSpPr/>
          <p:nvPr/>
        </p:nvSpPr>
        <p:spPr bwMode="white">
          <a:xfrm>
            <a:off x="1433085" y="1936548"/>
            <a:ext cx="6817329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EF4E93-F936-22C3-E178-B7B626D0C8B0}"/>
              </a:ext>
            </a:extLst>
          </p:cNvPr>
          <p:cNvSpPr/>
          <p:nvPr/>
        </p:nvSpPr>
        <p:spPr bwMode="white">
          <a:xfrm>
            <a:off x="2309054" y="3356299"/>
            <a:ext cx="3389622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2927DD-9BA1-41DB-4A05-FB84F5B9E067}"/>
              </a:ext>
            </a:extLst>
          </p:cNvPr>
          <p:cNvSpPr/>
          <p:nvPr/>
        </p:nvSpPr>
        <p:spPr bwMode="white">
          <a:xfrm>
            <a:off x="2261446" y="4023117"/>
            <a:ext cx="4855289" cy="86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8354E35-F42E-4115-27FF-20054A3002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6" t="26457" r="12700" b="24599"/>
          <a:stretch/>
        </p:blipFill>
        <p:spPr>
          <a:xfrm>
            <a:off x="4727848" y="4721496"/>
            <a:ext cx="6643462" cy="221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9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6C143-D1C1-53F5-FAB7-6FD1B4621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0808"/>
            <a:ext cx="11340000" cy="42172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45CB2-13C2-9D77-1563-1CE158A7F281}"/>
              </a:ext>
            </a:extLst>
          </p:cNvPr>
          <p:cNvSpPr/>
          <p:nvPr/>
        </p:nvSpPr>
        <p:spPr bwMode="white">
          <a:xfrm>
            <a:off x="8976637" y="2502276"/>
            <a:ext cx="1732896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4A8A18-AF04-C7A5-2FFF-A091E8FB2CEE}"/>
              </a:ext>
            </a:extLst>
          </p:cNvPr>
          <p:cNvSpPr/>
          <p:nvPr/>
        </p:nvSpPr>
        <p:spPr bwMode="white">
          <a:xfrm>
            <a:off x="6872405" y="3198790"/>
            <a:ext cx="799798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7F76BF-77FA-D4B0-9305-7CFBC5863D21}"/>
              </a:ext>
            </a:extLst>
          </p:cNvPr>
          <p:cNvSpPr/>
          <p:nvPr/>
        </p:nvSpPr>
        <p:spPr bwMode="white">
          <a:xfrm>
            <a:off x="6139257" y="3904845"/>
            <a:ext cx="866448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45F1C-4CBD-273D-5216-55B6EA4CF3CC}"/>
              </a:ext>
            </a:extLst>
          </p:cNvPr>
          <p:cNvSpPr/>
          <p:nvPr/>
        </p:nvSpPr>
        <p:spPr bwMode="white">
          <a:xfrm>
            <a:off x="11080869" y="4629983"/>
            <a:ext cx="409420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26C552-29A8-83DF-B9F1-86BE8A3BC003}"/>
              </a:ext>
            </a:extLst>
          </p:cNvPr>
          <p:cNvSpPr/>
          <p:nvPr/>
        </p:nvSpPr>
        <p:spPr bwMode="white">
          <a:xfrm>
            <a:off x="1683237" y="5355121"/>
            <a:ext cx="409420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3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733D8-92C2-FAED-8B4D-B9F9D1085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25165"/>
            <a:ext cx="11340000" cy="3452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AE531-176F-8C4D-544A-FD879E1A0B94}"/>
              </a:ext>
            </a:extLst>
          </p:cNvPr>
          <p:cNvSpPr/>
          <p:nvPr/>
        </p:nvSpPr>
        <p:spPr bwMode="white">
          <a:xfrm>
            <a:off x="4389707" y="2090005"/>
            <a:ext cx="88956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9D65F-3D06-C121-17B1-716F1D2444AD}"/>
              </a:ext>
            </a:extLst>
          </p:cNvPr>
          <p:cNvSpPr/>
          <p:nvPr/>
        </p:nvSpPr>
        <p:spPr bwMode="white">
          <a:xfrm>
            <a:off x="9740740" y="2898781"/>
            <a:ext cx="333249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55BD38-6731-0C8B-F6C1-8943F0BB5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4815731"/>
            <a:ext cx="11340000" cy="127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F3D18-02AF-0A26-450F-138E09B2E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1700808"/>
            <a:ext cx="11340000" cy="3619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461CD-2E14-7667-B728-6BF621E0FBA6}"/>
              </a:ext>
            </a:extLst>
          </p:cNvPr>
          <p:cNvSpPr/>
          <p:nvPr/>
        </p:nvSpPr>
        <p:spPr bwMode="white">
          <a:xfrm>
            <a:off x="5918285" y="3338907"/>
            <a:ext cx="580806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ADAFCE-CA5C-5C94-A9FD-411A62DEE122}"/>
              </a:ext>
            </a:extLst>
          </p:cNvPr>
          <p:cNvSpPr/>
          <p:nvPr/>
        </p:nvSpPr>
        <p:spPr bwMode="white">
          <a:xfrm>
            <a:off x="9450728" y="3338907"/>
            <a:ext cx="457027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7F7D6-4F71-7DFC-4E41-6B9594822DD8}"/>
              </a:ext>
            </a:extLst>
          </p:cNvPr>
          <p:cNvSpPr/>
          <p:nvPr/>
        </p:nvSpPr>
        <p:spPr bwMode="white">
          <a:xfrm>
            <a:off x="8489066" y="4043671"/>
            <a:ext cx="466549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972779-67D4-FF69-B0ED-972D0F7C63A1}"/>
              </a:ext>
            </a:extLst>
          </p:cNvPr>
          <p:cNvSpPr/>
          <p:nvPr/>
        </p:nvSpPr>
        <p:spPr bwMode="white">
          <a:xfrm>
            <a:off x="8060602" y="4710340"/>
            <a:ext cx="752191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4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81E54-ED2C-AAE8-5475-9E9719E7B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70272"/>
            <a:ext cx="11340000" cy="5499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5E5B79-F92E-6BA3-106F-4E48F01A062A}"/>
              </a:ext>
            </a:extLst>
          </p:cNvPr>
          <p:cNvSpPr/>
          <p:nvPr/>
        </p:nvSpPr>
        <p:spPr bwMode="white">
          <a:xfrm>
            <a:off x="9311720" y="1719088"/>
            <a:ext cx="19442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A6A92B-95D2-EAB6-884E-75634941A532}"/>
              </a:ext>
            </a:extLst>
          </p:cNvPr>
          <p:cNvSpPr/>
          <p:nvPr/>
        </p:nvSpPr>
        <p:spPr bwMode="white">
          <a:xfrm>
            <a:off x="1606864" y="2583184"/>
            <a:ext cx="2736304" cy="68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EDA577-35D4-8C4D-FCD2-51C84C53B290}"/>
              </a:ext>
            </a:extLst>
          </p:cNvPr>
          <p:cNvSpPr/>
          <p:nvPr/>
        </p:nvSpPr>
        <p:spPr bwMode="white">
          <a:xfrm>
            <a:off x="10226331" y="3591295"/>
            <a:ext cx="957597" cy="36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C47A3A-F1B8-35E7-C2B6-D28A6AAA121C}"/>
              </a:ext>
            </a:extLst>
          </p:cNvPr>
          <p:cNvSpPr/>
          <p:nvPr/>
        </p:nvSpPr>
        <p:spPr bwMode="white">
          <a:xfrm>
            <a:off x="1752276" y="4167360"/>
            <a:ext cx="3789521" cy="71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0217C2-D5D4-C062-1985-4A43AACA7EF2}"/>
              </a:ext>
            </a:extLst>
          </p:cNvPr>
          <p:cNvSpPr/>
          <p:nvPr/>
        </p:nvSpPr>
        <p:spPr bwMode="white">
          <a:xfrm>
            <a:off x="2171218" y="5679528"/>
            <a:ext cx="5093954" cy="82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B9491-D693-8FD9-F311-32D9B66CB8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132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3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5416A-1550-8AA0-AE9F-63EEE8BEDD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-555" r="217" b="43053"/>
          <a:stretch/>
        </p:blipFill>
        <p:spPr>
          <a:xfrm>
            <a:off x="767408" y="1196752"/>
            <a:ext cx="11340000" cy="2825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4731F-F574-5FA9-55C9-0D54203FEF73}"/>
              </a:ext>
            </a:extLst>
          </p:cNvPr>
          <p:cNvSpPr/>
          <p:nvPr/>
        </p:nvSpPr>
        <p:spPr bwMode="white">
          <a:xfrm>
            <a:off x="7066657" y="1224000"/>
            <a:ext cx="541511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D6673-8D41-8182-7264-0286378ED393}"/>
              </a:ext>
            </a:extLst>
          </p:cNvPr>
          <p:cNvSpPr/>
          <p:nvPr/>
        </p:nvSpPr>
        <p:spPr bwMode="white">
          <a:xfrm>
            <a:off x="1820360" y="2061997"/>
            <a:ext cx="847405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44FA0-9DDC-F115-5D28-3091D6964426}"/>
              </a:ext>
            </a:extLst>
          </p:cNvPr>
          <p:cNvSpPr/>
          <p:nvPr/>
        </p:nvSpPr>
        <p:spPr bwMode="white">
          <a:xfrm>
            <a:off x="3743685" y="2776200"/>
            <a:ext cx="1304433" cy="3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6A1A6-E59C-EAF7-AA6D-8E00E593A3C2}"/>
              </a:ext>
            </a:extLst>
          </p:cNvPr>
          <p:cNvSpPr/>
          <p:nvPr/>
        </p:nvSpPr>
        <p:spPr bwMode="white">
          <a:xfrm>
            <a:off x="6533458" y="3509448"/>
            <a:ext cx="266599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3BB9491-D693-8FD9-F311-32D9B66CB8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2" t="40495" r="5342"/>
          <a:stretch/>
        </p:blipFill>
        <p:spPr>
          <a:xfrm>
            <a:off x="2495600" y="3638258"/>
            <a:ext cx="7632850" cy="31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5416A-1550-8AA0-AE9F-63EEE8BEDD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4"/>
          <a:stretch/>
        </p:blipFill>
        <p:spPr>
          <a:xfrm>
            <a:off x="911424" y="1340768"/>
            <a:ext cx="11340000" cy="206064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ED1D73-4A10-B24D-E7D2-DE59B0F09654}"/>
              </a:ext>
            </a:extLst>
          </p:cNvPr>
          <p:cNvSpPr/>
          <p:nvPr/>
        </p:nvSpPr>
        <p:spPr bwMode="white">
          <a:xfrm>
            <a:off x="7757318" y="1477824"/>
            <a:ext cx="580806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53A47F-3563-5462-EDE6-ADE4FA744F0C}"/>
              </a:ext>
            </a:extLst>
          </p:cNvPr>
          <p:cNvSpPr/>
          <p:nvPr/>
        </p:nvSpPr>
        <p:spPr bwMode="white">
          <a:xfrm>
            <a:off x="6357670" y="2896707"/>
            <a:ext cx="314206" cy="2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3BB9491-D693-8FD9-F311-32D9B66CB8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2" t="40495" r="5342"/>
          <a:stretch/>
        </p:blipFill>
        <p:spPr>
          <a:xfrm>
            <a:off x="2135560" y="3389027"/>
            <a:ext cx="7632850" cy="31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0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EC473-EBA1-47FE-7674-7B1436BC2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24744"/>
            <a:ext cx="11340000" cy="27773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93F5D6-1516-1908-2E70-BDAF64B2B7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423592" y="3717032"/>
            <a:ext cx="7344816" cy="326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96A9C-5409-CFA3-30EE-3C63D56DC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350" b="31893"/>
          <a:stretch/>
        </p:blipFill>
        <p:spPr>
          <a:xfrm>
            <a:off x="948688" y="1011322"/>
            <a:ext cx="10619920" cy="29217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C6578-FBF9-E745-967E-132CA7A8F0F7}"/>
              </a:ext>
            </a:extLst>
          </p:cNvPr>
          <p:cNvSpPr/>
          <p:nvPr/>
        </p:nvSpPr>
        <p:spPr bwMode="white">
          <a:xfrm>
            <a:off x="8413472" y="912066"/>
            <a:ext cx="3155135" cy="74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8AECE0-2C77-93B2-1B66-B226053604C5}"/>
              </a:ext>
            </a:extLst>
          </p:cNvPr>
          <p:cNvSpPr/>
          <p:nvPr/>
        </p:nvSpPr>
        <p:spPr bwMode="white">
          <a:xfrm>
            <a:off x="1567579" y="1955097"/>
            <a:ext cx="2151838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81E793-CE6C-4E01-A2A9-337B1A3D2F46}"/>
              </a:ext>
            </a:extLst>
          </p:cNvPr>
          <p:cNvSpPr/>
          <p:nvPr/>
        </p:nvSpPr>
        <p:spPr bwMode="white">
          <a:xfrm>
            <a:off x="4147881" y="3356460"/>
            <a:ext cx="4284634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693F5D6-1516-1908-2E70-BDAF64B2B7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927648" y="3749078"/>
            <a:ext cx="7200800" cy="320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3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1C950-5BBB-3C4F-42F0-875993FC7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340000" cy="2166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07447-38A7-1612-60A2-D401DB7B2A3F}"/>
              </a:ext>
            </a:extLst>
          </p:cNvPr>
          <p:cNvSpPr/>
          <p:nvPr/>
        </p:nvSpPr>
        <p:spPr bwMode="white">
          <a:xfrm>
            <a:off x="10810106" y="2405271"/>
            <a:ext cx="295162" cy="3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22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96A9C-5409-CFA3-30EE-3C63D56DC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29" r="5080"/>
          <a:stretch/>
        </p:blipFill>
        <p:spPr>
          <a:xfrm>
            <a:off x="767408" y="1340768"/>
            <a:ext cx="10763936" cy="144016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84D3DB-B343-729D-4260-A111BF4DA37F}"/>
              </a:ext>
            </a:extLst>
          </p:cNvPr>
          <p:cNvSpPr/>
          <p:nvPr/>
        </p:nvSpPr>
        <p:spPr bwMode="white">
          <a:xfrm>
            <a:off x="10326904" y="1551161"/>
            <a:ext cx="885491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E1FEB1-0D05-7BBC-266E-21BA79B27643}"/>
              </a:ext>
            </a:extLst>
          </p:cNvPr>
          <p:cNvSpPr/>
          <p:nvPr/>
        </p:nvSpPr>
        <p:spPr bwMode="white">
          <a:xfrm>
            <a:off x="1367256" y="2247076"/>
            <a:ext cx="4532191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693F5D6-1516-1908-2E70-BDAF64B2B7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783632" y="3068960"/>
            <a:ext cx="7344816" cy="326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D4BEC-2410-C3E4-D4D8-F4BB4F1B6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016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53009-4C4D-5E99-AF7D-93A11F59E674}"/>
              </a:ext>
            </a:extLst>
          </p:cNvPr>
          <p:cNvSpPr/>
          <p:nvPr/>
        </p:nvSpPr>
        <p:spPr bwMode="white">
          <a:xfrm>
            <a:off x="5011567" y="4919259"/>
            <a:ext cx="1685289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5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4F102-6FBD-F876-DAD4-8F6976984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57"/>
          <a:stretch/>
        </p:blipFill>
        <p:spPr>
          <a:xfrm>
            <a:off x="732664" y="1196752"/>
            <a:ext cx="11340000" cy="299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B0B99-F31B-13DC-DF72-690DCDA5E218}"/>
              </a:ext>
            </a:extLst>
          </p:cNvPr>
          <p:cNvSpPr/>
          <p:nvPr/>
        </p:nvSpPr>
        <p:spPr bwMode="white">
          <a:xfrm>
            <a:off x="10330245" y="1311101"/>
            <a:ext cx="847405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EE731-CE7D-6613-AA4B-1BFA70A025D9}"/>
              </a:ext>
            </a:extLst>
          </p:cNvPr>
          <p:cNvSpPr/>
          <p:nvPr/>
        </p:nvSpPr>
        <p:spPr bwMode="white">
          <a:xfrm>
            <a:off x="1332512" y="1844824"/>
            <a:ext cx="6576312" cy="7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C37B2-7FD3-3AE6-71CF-F890D4CCAF07}"/>
              </a:ext>
            </a:extLst>
          </p:cNvPr>
          <p:cNvSpPr/>
          <p:nvPr/>
        </p:nvSpPr>
        <p:spPr bwMode="white">
          <a:xfrm>
            <a:off x="7131051" y="2950113"/>
            <a:ext cx="342769" cy="2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8BCB55-C465-430D-8A4D-C5D088B675E9}"/>
              </a:ext>
            </a:extLst>
          </p:cNvPr>
          <p:cNvSpPr/>
          <p:nvPr/>
        </p:nvSpPr>
        <p:spPr bwMode="white">
          <a:xfrm>
            <a:off x="2198961" y="3607624"/>
            <a:ext cx="2980201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94EE4-0D0B-0874-7794-2145666F4238}"/>
              </a:ext>
            </a:extLst>
          </p:cNvPr>
          <p:cNvSpPr/>
          <p:nvPr/>
        </p:nvSpPr>
        <p:spPr bwMode="white">
          <a:xfrm>
            <a:off x="6693067" y="3598095"/>
            <a:ext cx="2161360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EDFD4BEC-2410-C3E4-D4D8-F4BB4F1B63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16135" r="2846" b="19322"/>
          <a:stretch/>
        </p:blipFill>
        <p:spPr>
          <a:xfrm>
            <a:off x="1199456" y="4007847"/>
            <a:ext cx="101531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4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4F102-6FBD-F876-DAD4-8F6976984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3" r="7508"/>
          <a:stretch/>
        </p:blipFill>
        <p:spPr>
          <a:xfrm>
            <a:off x="767408" y="1412776"/>
            <a:ext cx="10488528" cy="205335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CACD2C-3E23-95B7-1193-50C9051A311F}"/>
              </a:ext>
            </a:extLst>
          </p:cNvPr>
          <p:cNvSpPr/>
          <p:nvPr/>
        </p:nvSpPr>
        <p:spPr bwMode="white">
          <a:xfrm>
            <a:off x="5461463" y="2227344"/>
            <a:ext cx="5684282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DEE245-F6B3-08C0-C58E-179AAA87BADC}"/>
              </a:ext>
            </a:extLst>
          </p:cNvPr>
          <p:cNvSpPr/>
          <p:nvPr/>
        </p:nvSpPr>
        <p:spPr bwMode="white">
          <a:xfrm>
            <a:off x="1395821" y="2951559"/>
            <a:ext cx="1694811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DFD4BEC-2410-C3E4-D4D8-F4BB4F1B63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16135" r="2846" b="19322"/>
          <a:stretch/>
        </p:blipFill>
        <p:spPr>
          <a:xfrm>
            <a:off x="1092125" y="3708771"/>
            <a:ext cx="101531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5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509C7-74C6-F831-82DD-CDD61F2E9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00808"/>
            <a:ext cx="11340000" cy="328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3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CD122-C969-9FE5-201A-223BB0356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97961"/>
            <a:ext cx="11340000" cy="493935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39E719-DAA4-9AF4-F7DD-EEFC2EB216C0}"/>
              </a:ext>
            </a:extLst>
          </p:cNvPr>
          <p:cNvSpPr/>
          <p:nvPr/>
        </p:nvSpPr>
        <p:spPr bwMode="white">
          <a:xfrm>
            <a:off x="2470961" y="1990793"/>
            <a:ext cx="1224136" cy="97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4DD9AD-02F8-DAE6-2CBB-B54637ECE5FA}"/>
              </a:ext>
            </a:extLst>
          </p:cNvPr>
          <p:cNvSpPr/>
          <p:nvPr/>
        </p:nvSpPr>
        <p:spPr bwMode="white">
          <a:xfrm>
            <a:off x="3081110" y="3863001"/>
            <a:ext cx="830010" cy="97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7DD68F-4A64-6FEB-F41D-C4C8CDFF18CC}"/>
              </a:ext>
            </a:extLst>
          </p:cNvPr>
          <p:cNvSpPr/>
          <p:nvPr/>
        </p:nvSpPr>
        <p:spPr bwMode="white">
          <a:xfrm>
            <a:off x="5495297" y="5217022"/>
            <a:ext cx="1008112" cy="87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B50A0-2B9B-220E-222C-C16C08C9B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343"/>
            <a:ext cx="11340000" cy="3960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CDE4F-B7B9-590B-0BD9-E6778CC96535}"/>
              </a:ext>
            </a:extLst>
          </p:cNvPr>
          <p:cNvSpPr/>
          <p:nvPr/>
        </p:nvSpPr>
        <p:spPr bwMode="white">
          <a:xfrm>
            <a:off x="10901157" y="4013580"/>
            <a:ext cx="276120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E7614-84A8-8DDE-2C4D-DD7BB15BF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5190"/>
            <a:ext cx="11340000" cy="2849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662E0-3635-7258-47F6-53BDC0C3A618}"/>
              </a:ext>
            </a:extLst>
          </p:cNvPr>
          <p:cNvSpPr/>
          <p:nvPr/>
        </p:nvSpPr>
        <p:spPr bwMode="white">
          <a:xfrm>
            <a:off x="10810106" y="2799757"/>
            <a:ext cx="295162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38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F2BAA-383D-907D-F0F5-C2ECA71C8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5648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3AF0D-0D43-5F38-EDB6-166ACA828F75}"/>
              </a:ext>
            </a:extLst>
          </p:cNvPr>
          <p:cNvSpPr/>
          <p:nvPr/>
        </p:nvSpPr>
        <p:spPr bwMode="white">
          <a:xfrm>
            <a:off x="10847370" y="2039194"/>
            <a:ext cx="304685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8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BB7EC-D437-8E9F-FDCC-C52C06D58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848160"/>
            <a:ext cx="11340000" cy="3525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814D06-FF9E-8213-7F5F-4352ECFD25E7}"/>
              </a:ext>
            </a:extLst>
          </p:cNvPr>
          <p:cNvSpPr/>
          <p:nvPr/>
        </p:nvSpPr>
        <p:spPr bwMode="white">
          <a:xfrm>
            <a:off x="10890814" y="2067285"/>
            <a:ext cx="352292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1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8A031-04C1-13F1-E54F-0BB0C4BD5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90487"/>
            <a:ext cx="11340000" cy="1367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745AE-40FB-A386-1062-C53E3753069F}"/>
              </a:ext>
            </a:extLst>
          </p:cNvPr>
          <p:cNvSpPr/>
          <p:nvPr/>
        </p:nvSpPr>
        <p:spPr bwMode="white">
          <a:xfrm>
            <a:off x="10738098" y="2317952"/>
            <a:ext cx="304685" cy="3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C267D7-83DB-AB4E-DA5D-A85CC4500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6" y="2623920"/>
            <a:ext cx="11340000" cy="296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85E0C-B375-04A0-D363-1B87096CB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4943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B39BE-E036-9351-3B57-AB868C23E0D2}"/>
              </a:ext>
            </a:extLst>
          </p:cNvPr>
          <p:cNvSpPr/>
          <p:nvPr/>
        </p:nvSpPr>
        <p:spPr bwMode="white">
          <a:xfrm>
            <a:off x="10480614" y="2508705"/>
            <a:ext cx="264342" cy="2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4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