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1" r:id="rId17"/>
    <p:sldId id="348" r:id="rId18"/>
    <p:sldId id="330" r:id="rId19"/>
    <p:sldId id="349" r:id="rId20"/>
    <p:sldId id="329" r:id="rId21"/>
    <p:sldId id="327" r:id="rId22"/>
    <p:sldId id="350" r:id="rId23"/>
    <p:sldId id="351" r:id="rId24"/>
    <p:sldId id="326" r:id="rId25"/>
    <p:sldId id="352" r:id="rId26"/>
    <p:sldId id="353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1238" y="2948047"/>
            <a:ext cx="5009524" cy="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4E847-A99B-6163-A41B-17CD8E2DA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358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0E9EE-5ADE-A061-5E31-1FAF472F60E2}"/>
              </a:ext>
            </a:extLst>
          </p:cNvPr>
          <p:cNvSpPr/>
          <p:nvPr/>
        </p:nvSpPr>
        <p:spPr bwMode="white">
          <a:xfrm>
            <a:off x="10397717" y="2350685"/>
            <a:ext cx="361813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EBE897-7656-E943-EE9B-5C41380B7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5634000"/>
            <a:ext cx="11340000" cy="76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5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AEDA1-734F-7957-1349-F2B5E7A80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519778"/>
            <a:ext cx="11340000" cy="414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8A63B-F426-67D5-01CF-ABC46108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88296"/>
            <a:ext cx="11340000" cy="5749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1F56D-303F-DAD9-4DDD-320199B4B653}"/>
              </a:ext>
            </a:extLst>
          </p:cNvPr>
          <p:cNvSpPr/>
          <p:nvPr/>
        </p:nvSpPr>
        <p:spPr bwMode="white">
          <a:xfrm>
            <a:off x="9772888" y="4444271"/>
            <a:ext cx="1675768" cy="5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3950F6-78D4-C8CD-A146-97222B437319}"/>
              </a:ext>
            </a:extLst>
          </p:cNvPr>
          <p:cNvSpPr/>
          <p:nvPr/>
        </p:nvSpPr>
        <p:spPr bwMode="white">
          <a:xfrm>
            <a:off x="1089362" y="5209580"/>
            <a:ext cx="5574786" cy="60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225199-3AD6-2254-D7BA-722B2D983660}"/>
              </a:ext>
            </a:extLst>
          </p:cNvPr>
          <p:cNvSpPr/>
          <p:nvPr/>
        </p:nvSpPr>
        <p:spPr bwMode="white">
          <a:xfrm>
            <a:off x="6664148" y="5209581"/>
            <a:ext cx="4784508" cy="60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F01209-6A54-9D29-338F-7ADC915D992B}"/>
              </a:ext>
            </a:extLst>
          </p:cNvPr>
          <p:cNvSpPr/>
          <p:nvPr/>
        </p:nvSpPr>
        <p:spPr bwMode="white">
          <a:xfrm>
            <a:off x="1089362" y="6112725"/>
            <a:ext cx="877542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9D6D7E-4C6E-D127-3940-176F31CC1A1C}"/>
              </a:ext>
            </a:extLst>
          </p:cNvPr>
          <p:cNvSpPr/>
          <p:nvPr/>
        </p:nvSpPr>
        <p:spPr bwMode="white">
          <a:xfrm>
            <a:off x="1966904" y="6112725"/>
            <a:ext cx="3384376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4AC16-566E-2A90-2CDF-898915CBC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764704"/>
            <a:ext cx="74232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A6D01-783D-0859-4BC8-ED01AF4835DC}"/>
              </a:ext>
            </a:extLst>
          </p:cNvPr>
          <p:cNvSpPr/>
          <p:nvPr/>
        </p:nvSpPr>
        <p:spPr bwMode="white">
          <a:xfrm>
            <a:off x="7356396" y="4799343"/>
            <a:ext cx="548488" cy="2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EBEDA-1BD1-6596-914D-5A5D93EE052A}"/>
              </a:ext>
            </a:extLst>
          </p:cNvPr>
          <p:cNvSpPr/>
          <p:nvPr/>
        </p:nvSpPr>
        <p:spPr bwMode="white">
          <a:xfrm>
            <a:off x="5162444" y="5373216"/>
            <a:ext cx="1653636" cy="39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D0446D-0C3E-B35B-CA7C-A32DBD11D864}"/>
              </a:ext>
            </a:extLst>
          </p:cNvPr>
          <p:cNvSpPr/>
          <p:nvPr/>
        </p:nvSpPr>
        <p:spPr bwMode="white">
          <a:xfrm>
            <a:off x="3143672" y="5877272"/>
            <a:ext cx="136815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761AB-472E-DCBF-CC16-B05EC20BA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3321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AD6C93-1BFB-EAD2-9EE4-EA4E4CC3B1BE}"/>
              </a:ext>
            </a:extLst>
          </p:cNvPr>
          <p:cNvSpPr/>
          <p:nvPr/>
        </p:nvSpPr>
        <p:spPr bwMode="white">
          <a:xfrm>
            <a:off x="5135256" y="1601552"/>
            <a:ext cx="72008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90B731-B6B2-3764-26D3-C740238F89B3}"/>
              </a:ext>
            </a:extLst>
          </p:cNvPr>
          <p:cNvSpPr/>
          <p:nvPr/>
        </p:nvSpPr>
        <p:spPr bwMode="white">
          <a:xfrm>
            <a:off x="5207264" y="2465648"/>
            <a:ext cx="5976664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003964-720C-4E04-F72E-F49849C24F37}"/>
              </a:ext>
            </a:extLst>
          </p:cNvPr>
          <p:cNvSpPr/>
          <p:nvPr/>
        </p:nvSpPr>
        <p:spPr bwMode="white">
          <a:xfrm>
            <a:off x="997116" y="3404250"/>
            <a:ext cx="2049908" cy="64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0D956F-0AEA-E44D-6C44-16DB2AA03E42}"/>
              </a:ext>
            </a:extLst>
          </p:cNvPr>
          <p:cNvSpPr/>
          <p:nvPr/>
        </p:nvSpPr>
        <p:spPr bwMode="white">
          <a:xfrm>
            <a:off x="4786638" y="4985928"/>
            <a:ext cx="3805002" cy="63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2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32EF8-27CF-08F4-EC70-1DBB49BB5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34058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925DB2-EF1D-FFAD-ACD2-1A204ECB3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549563"/>
            <a:ext cx="6348720" cy="321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1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5DEB7-BF25-9FF1-85D2-21B9939F6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0"/>
          <a:stretch/>
        </p:blipFill>
        <p:spPr>
          <a:xfrm>
            <a:off x="983432" y="1052736"/>
            <a:ext cx="11340000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95162-D4E0-D399-0C79-2BF8FBDA1453}"/>
              </a:ext>
            </a:extLst>
          </p:cNvPr>
          <p:cNvSpPr/>
          <p:nvPr/>
        </p:nvSpPr>
        <p:spPr bwMode="white">
          <a:xfrm>
            <a:off x="2706807" y="2216395"/>
            <a:ext cx="2151838" cy="4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7925DB2-EF1D-FFAD-ACD2-1A204ECB3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068960"/>
            <a:ext cx="6841816" cy="346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0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5DEB7-BF25-9FF1-85D2-21B9939F6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10"/>
          <a:stretch/>
        </p:blipFill>
        <p:spPr>
          <a:xfrm>
            <a:off x="885739" y="1124744"/>
            <a:ext cx="11340000" cy="19993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EC21C-236A-5319-ED26-2F01224078F0}"/>
              </a:ext>
            </a:extLst>
          </p:cNvPr>
          <p:cNvSpPr/>
          <p:nvPr/>
        </p:nvSpPr>
        <p:spPr bwMode="white">
          <a:xfrm>
            <a:off x="2704328" y="1273690"/>
            <a:ext cx="2056624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5D1D9B-E95D-FF1B-54C2-848FFA937AB2}"/>
              </a:ext>
            </a:extLst>
          </p:cNvPr>
          <p:cNvSpPr/>
          <p:nvPr/>
        </p:nvSpPr>
        <p:spPr bwMode="white">
          <a:xfrm>
            <a:off x="2580550" y="2275201"/>
            <a:ext cx="1571032" cy="46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7925DB2-EF1D-FFAD-ACD2-1A204ECB3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910595"/>
            <a:ext cx="7403028" cy="375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3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D230E-CFBC-7C3A-1E4A-02C6131FAD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52471"/>
          <a:stretch/>
        </p:blipFill>
        <p:spPr>
          <a:xfrm>
            <a:off x="911424" y="1196752"/>
            <a:ext cx="10200496" cy="1844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B4E65-0DCC-B074-433E-76F77CB416DE}"/>
              </a:ext>
            </a:extLst>
          </p:cNvPr>
          <p:cNvSpPr/>
          <p:nvPr/>
        </p:nvSpPr>
        <p:spPr bwMode="white">
          <a:xfrm>
            <a:off x="5710214" y="1235794"/>
            <a:ext cx="1225242" cy="58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925DB2-EF1D-FFAD-ACD2-1A204ECB3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852936"/>
            <a:ext cx="7415768" cy="375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2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D230E-CFBC-7C3A-1E4A-02C6131FAD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9" r="6873"/>
          <a:stretch/>
        </p:blipFill>
        <p:spPr>
          <a:xfrm>
            <a:off x="1008072" y="1124744"/>
            <a:ext cx="10560536" cy="18927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464C00-84B1-6587-58C1-5D01DF6727C8}"/>
              </a:ext>
            </a:extLst>
          </p:cNvPr>
          <p:cNvSpPr/>
          <p:nvPr/>
        </p:nvSpPr>
        <p:spPr bwMode="white">
          <a:xfrm>
            <a:off x="8844192" y="1319836"/>
            <a:ext cx="1075919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925DB2-EF1D-FFAD-ACD2-1A204ECB3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376" y="2734297"/>
            <a:ext cx="7559784" cy="383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95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CE655-5D27-3A4B-EC8C-1C30D65FA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620688"/>
            <a:ext cx="653011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15B56-F6E1-7918-B868-FFBBCE8C7C84}"/>
              </a:ext>
            </a:extLst>
          </p:cNvPr>
          <p:cNvSpPr/>
          <p:nvPr/>
        </p:nvSpPr>
        <p:spPr bwMode="white">
          <a:xfrm>
            <a:off x="5434785" y="1947843"/>
            <a:ext cx="224798" cy="1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4F9352-9E4C-9FD3-3382-267A744D51D4}"/>
              </a:ext>
            </a:extLst>
          </p:cNvPr>
          <p:cNvSpPr/>
          <p:nvPr/>
        </p:nvSpPr>
        <p:spPr bwMode="white">
          <a:xfrm>
            <a:off x="5654100" y="2775944"/>
            <a:ext cx="268661" cy="1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80E3C-5DAF-2AFD-2112-67228F2338DB}"/>
              </a:ext>
            </a:extLst>
          </p:cNvPr>
          <p:cNvSpPr/>
          <p:nvPr/>
        </p:nvSpPr>
        <p:spPr bwMode="white">
          <a:xfrm>
            <a:off x="8274918" y="2967888"/>
            <a:ext cx="740188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DDBCE-3141-6A65-66CA-7D04C522F117}"/>
              </a:ext>
            </a:extLst>
          </p:cNvPr>
          <p:cNvSpPr/>
          <p:nvPr/>
        </p:nvSpPr>
        <p:spPr bwMode="white">
          <a:xfrm>
            <a:off x="5182573" y="3170800"/>
            <a:ext cx="477010" cy="21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69A459-E346-9D0F-FEA4-1DF792E14F17}"/>
              </a:ext>
            </a:extLst>
          </p:cNvPr>
          <p:cNvSpPr/>
          <p:nvPr/>
        </p:nvSpPr>
        <p:spPr bwMode="white">
          <a:xfrm>
            <a:off x="7194790" y="3384680"/>
            <a:ext cx="1677761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02FAC0-BBA3-BAD7-5C85-67E9C92DECE0}"/>
              </a:ext>
            </a:extLst>
          </p:cNvPr>
          <p:cNvSpPr/>
          <p:nvPr/>
        </p:nvSpPr>
        <p:spPr bwMode="white">
          <a:xfrm>
            <a:off x="5171607" y="4009869"/>
            <a:ext cx="487976" cy="20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BBD99A-A687-C85E-64A0-E211918D2145}"/>
              </a:ext>
            </a:extLst>
          </p:cNvPr>
          <p:cNvSpPr/>
          <p:nvPr/>
        </p:nvSpPr>
        <p:spPr bwMode="white">
          <a:xfrm>
            <a:off x="7271550" y="4432145"/>
            <a:ext cx="740188" cy="19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3C741A-7B25-ECB7-A774-6C80E0A05DFE}"/>
              </a:ext>
            </a:extLst>
          </p:cNvPr>
          <p:cNvSpPr/>
          <p:nvPr/>
        </p:nvSpPr>
        <p:spPr bwMode="white">
          <a:xfrm>
            <a:off x="7748561" y="5024430"/>
            <a:ext cx="416698" cy="19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9EE2FA-5CC3-16B7-EC08-97B324000305}"/>
              </a:ext>
            </a:extLst>
          </p:cNvPr>
          <p:cNvSpPr/>
          <p:nvPr/>
        </p:nvSpPr>
        <p:spPr bwMode="white">
          <a:xfrm>
            <a:off x="8110431" y="5605745"/>
            <a:ext cx="482493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971B75-353F-95B3-0606-5D96F7B42E32}"/>
              </a:ext>
            </a:extLst>
          </p:cNvPr>
          <p:cNvSpPr/>
          <p:nvPr/>
        </p:nvSpPr>
        <p:spPr bwMode="white">
          <a:xfrm>
            <a:off x="6915162" y="6049959"/>
            <a:ext cx="1359755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DA258-00FB-35C0-EBC8-E7B6600EB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2660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8"/>
          <a:stretch/>
        </p:blipFill>
        <p:spPr>
          <a:xfrm>
            <a:off x="3791744" y="2867036"/>
            <a:ext cx="5027598" cy="399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BD768-C268-0039-99D9-128490640C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 b="76344"/>
          <a:stretch/>
        </p:blipFill>
        <p:spPr>
          <a:xfrm>
            <a:off x="1487488" y="764704"/>
            <a:ext cx="9192384" cy="1196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1A33F-9D0C-4918-5670-9A92759181BF}"/>
              </a:ext>
            </a:extLst>
          </p:cNvPr>
          <p:cNvSpPr/>
          <p:nvPr/>
        </p:nvSpPr>
        <p:spPr bwMode="white">
          <a:xfrm>
            <a:off x="8161996" y="1126785"/>
            <a:ext cx="1618639" cy="4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8"/>
          <a:stretch/>
        </p:blipFill>
        <p:spPr>
          <a:xfrm>
            <a:off x="2764831" y="1588920"/>
            <a:ext cx="6637698" cy="526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4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BD768-C268-0039-99D9-128490640C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2" r="9832" b="39342"/>
          <a:stretch/>
        </p:blipFill>
        <p:spPr>
          <a:xfrm>
            <a:off x="983432" y="980729"/>
            <a:ext cx="10225136" cy="1944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74F8DF-C731-EF0F-984F-0732F00FA72B}"/>
              </a:ext>
            </a:extLst>
          </p:cNvPr>
          <p:cNvSpPr/>
          <p:nvPr/>
        </p:nvSpPr>
        <p:spPr bwMode="white">
          <a:xfrm>
            <a:off x="10162071" y="1275594"/>
            <a:ext cx="390377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8"/>
          <a:stretch/>
        </p:blipFill>
        <p:spPr>
          <a:xfrm>
            <a:off x="3359696" y="2708920"/>
            <a:ext cx="5027598" cy="399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73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BD768-C268-0039-99D9-128490640C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58"/>
          <a:stretch/>
        </p:blipFill>
        <p:spPr>
          <a:xfrm>
            <a:off x="983432" y="1052736"/>
            <a:ext cx="11340000" cy="19905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4D862F-72A0-327C-3CF3-D3A7A8A60486}"/>
              </a:ext>
            </a:extLst>
          </p:cNvPr>
          <p:cNvSpPr/>
          <p:nvPr/>
        </p:nvSpPr>
        <p:spPr bwMode="white">
          <a:xfrm>
            <a:off x="4991240" y="1268760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8"/>
          <a:stretch/>
        </p:blipFill>
        <p:spPr>
          <a:xfrm>
            <a:off x="3359696" y="2259637"/>
            <a:ext cx="5773602" cy="45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6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42418-5703-306F-CFB5-671B1B006B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48"/>
          <a:stretch/>
        </p:blipFill>
        <p:spPr>
          <a:xfrm>
            <a:off x="838884" y="908720"/>
            <a:ext cx="11340000" cy="2088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788CB-8C23-22D4-7F68-5871EDD867C7}"/>
              </a:ext>
            </a:extLst>
          </p:cNvPr>
          <p:cNvSpPr/>
          <p:nvPr/>
        </p:nvSpPr>
        <p:spPr bwMode="white">
          <a:xfrm>
            <a:off x="10455508" y="1242732"/>
            <a:ext cx="466549" cy="41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E615D-41DE-2E09-AB9D-30C7EA3794BC}"/>
              </a:ext>
            </a:extLst>
          </p:cNvPr>
          <p:cNvSpPr/>
          <p:nvPr/>
        </p:nvSpPr>
        <p:spPr bwMode="white">
          <a:xfrm>
            <a:off x="1619638" y="2033600"/>
            <a:ext cx="6179381" cy="66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1" r="53845" b="46225"/>
          <a:stretch/>
        </p:blipFill>
        <p:spPr>
          <a:xfrm>
            <a:off x="5159896" y="2895288"/>
            <a:ext cx="2232248" cy="350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42418-5703-306F-CFB5-671B1B006B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2" r="6652"/>
          <a:stretch/>
        </p:blipFill>
        <p:spPr>
          <a:xfrm>
            <a:off x="-384720" y="1556792"/>
            <a:ext cx="10585708" cy="20344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BC0F8B-1139-C116-3346-7F1033AFF223}"/>
              </a:ext>
            </a:extLst>
          </p:cNvPr>
          <p:cNvSpPr/>
          <p:nvPr/>
        </p:nvSpPr>
        <p:spPr bwMode="white">
          <a:xfrm>
            <a:off x="6965808" y="1601552"/>
            <a:ext cx="2849968" cy="66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84851D-7487-8616-EEB8-841C44D1A6B1}"/>
              </a:ext>
            </a:extLst>
          </p:cNvPr>
          <p:cNvSpPr/>
          <p:nvPr/>
        </p:nvSpPr>
        <p:spPr bwMode="white">
          <a:xfrm>
            <a:off x="376992" y="2610190"/>
            <a:ext cx="4182200" cy="7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1" r="53845" b="46225"/>
          <a:stretch/>
        </p:blipFill>
        <p:spPr>
          <a:xfrm>
            <a:off x="9708794" y="1943628"/>
            <a:ext cx="2232248" cy="350159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2019906-68EB-4905-EAB4-79B9C08B14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 b="60096"/>
          <a:stretch/>
        </p:blipFill>
        <p:spPr>
          <a:xfrm>
            <a:off x="372394" y="3501008"/>
            <a:ext cx="9433048" cy="194421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F7EAE7-5F44-1935-58B2-F7D20CEDFA60}"/>
              </a:ext>
            </a:extLst>
          </p:cNvPr>
          <p:cNvSpPr/>
          <p:nvPr/>
        </p:nvSpPr>
        <p:spPr bwMode="white">
          <a:xfrm>
            <a:off x="3095517" y="3617776"/>
            <a:ext cx="6613277" cy="5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1AA9AA-10B6-EDAD-D426-06E1F83D4523}"/>
              </a:ext>
            </a:extLst>
          </p:cNvPr>
          <p:cNvSpPr/>
          <p:nvPr/>
        </p:nvSpPr>
        <p:spPr bwMode="white">
          <a:xfrm>
            <a:off x="458086" y="4778658"/>
            <a:ext cx="1428211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19906-68EB-4905-EAB4-79B9C08B14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0" r="17451"/>
          <a:stretch/>
        </p:blipFill>
        <p:spPr>
          <a:xfrm>
            <a:off x="1919536" y="836712"/>
            <a:ext cx="9361040" cy="278400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47A783-F52A-F278-B427-8733687DB71A}"/>
              </a:ext>
            </a:extLst>
          </p:cNvPr>
          <p:cNvSpPr/>
          <p:nvPr/>
        </p:nvSpPr>
        <p:spPr bwMode="white">
          <a:xfrm>
            <a:off x="3785732" y="3039100"/>
            <a:ext cx="1390125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7B28474-0AD9-3F57-BD5B-2D02A1154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8"/>
          <a:stretch/>
        </p:blipFill>
        <p:spPr>
          <a:xfrm>
            <a:off x="4816286" y="3284984"/>
            <a:ext cx="4451534" cy="353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8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C7CCF-A2B5-7046-E8CC-F27590497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764704"/>
            <a:ext cx="46876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CC95C-2A70-435C-C086-DD1897D23B88}"/>
              </a:ext>
            </a:extLst>
          </p:cNvPr>
          <p:cNvSpPr/>
          <p:nvPr/>
        </p:nvSpPr>
        <p:spPr bwMode="white">
          <a:xfrm>
            <a:off x="6805022" y="863160"/>
            <a:ext cx="161371" cy="1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3D319-6A96-E353-433B-020D283870D1}"/>
              </a:ext>
            </a:extLst>
          </p:cNvPr>
          <p:cNvSpPr/>
          <p:nvPr/>
        </p:nvSpPr>
        <p:spPr bwMode="white">
          <a:xfrm>
            <a:off x="7481994" y="863160"/>
            <a:ext cx="161371" cy="1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2035D-1ADC-839A-8D15-244D9A9D6317}"/>
              </a:ext>
            </a:extLst>
          </p:cNvPr>
          <p:cNvSpPr/>
          <p:nvPr/>
        </p:nvSpPr>
        <p:spPr bwMode="white">
          <a:xfrm>
            <a:off x="7485930" y="1150652"/>
            <a:ext cx="161371" cy="14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F6DE33-74A1-709D-012E-35E471F4522C}"/>
              </a:ext>
            </a:extLst>
          </p:cNvPr>
          <p:cNvSpPr/>
          <p:nvPr/>
        </p:nvSpPr>
        <p:spPr bwMode="white">
          <a:xfrm>
            <a:off x="5785627" y="1453898"/>
            <a:ext cx="181050" cy="14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6DBB98-5CB7-BF0C-5886-D6F3DC0BF547}"/>
              </a:ext>
            </a:extLst>
          </p:cNvPr>
          <p:cNvSpPr/>
          <p:nvPr/>
        </p:nvSpPr>
        <p:spPr bwMode="white">
          <a:xfrm>
            <a:off x="7281264" y="2060389"/>
            <a:ext cx="491985" cy="14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3EFBB7-DAC3-9FF2-8547-9336EFB5527B}"/>
              </a:ext>
            </a:extLst>
          </p:cNvPr>
          <p:cNvSpPr/>
          <p:nvPr/>
        </p:nvSpPr>
        <p:spPr bwMode="white">
          <a:xfrm>
            <a:off x="6781406" y="2564486"/>
            <a:ext cx="1330818" cy="25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737D28-E5D7-3498-3068-89431C566462}"/>
              </a:ext>
            </a:extLst>
          </p:cNvPr>
          <p:cNvSpPr/>
          <p:nvPr/>
        </p:nvSpPr>
        <p:spPr bwMode="white">
          <a:xfrm>
            <a:off x="5966678" y="3163101"/>
            <a:ext cx="1676688" cy="2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6B269A-41F6-8407-3D90-AB1FE7FFD2CF}"/>
              </a:ext>
            </a:extLst>
          </p:cNvPr>
          <p:cNvSpPr/>
          <p:nvPr/>
        </p:nvSpPr>
        <p:spPr bwMode="white">
          <a:xfrm>
            <a:off x="6265805" y="3903493"/>
            <a:ext cx="173179" cy="1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36FFA8-2745-95C8-FCDC-F370A0DAE587}"/>
              </a:ext>
            </a:extLst>
          </p:cNvPr>
          <p:cNvSpPr/>
          <p:nvPr/>
        </p:nvSpPr>
        <p:spPr bwMode="white">
          <a:xfrm>
            <a:off x="6257933" y="4175232"/>
            <a:ext cx="889510" cy="16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5091AD-45E6-3DBA-D1C2-9CC1C47C221B}"/>
              </a:ext>
            </a:extLst>
          </p:cNvPr>
          <p:cNvSpPr/>
          <p:nvPr/>
        </p:nvSpPr>
        <p:spPr bwMode="white">
          <a:xfrm>
            <a:off x="6273677" y="4513922"/>
            <a:ext cx="145627" cy="9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77688E-8347-B41A-1B8C-4C7FD8CB6C68}"/>
              </a:ext>
            </a:extLst>
          </p:cNvPr>
          <p:cNvSpPr/>
          <p:nvPr/>
        </p:nvSpPr>
        <p:spPr bwMode="white">
          <a:xfrm>
            <a:off x="6096562" y="5081031"/>
            <a:ext cx="507729" cy="1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5FF23B-2094-0D80-0DA1-58B82D9FA2D0}"/>
              </a:ext>
            </a:extLst>
          </p:cNvPr>
          <p:cNvSpPr/>
          <p:nvPr/>
        </p:nvSpPr>
        <p:spPr bwMode="white">
          <a:xfrm>
            <a:off x="5781691" y="5711153"/>
            <a:ext cx="999715" cy="25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86306C-702D-ABD7-AB72-186B588DE0BA}"/>
              </a:ext>
            </a:extLst>
          </p:cNvPr>
          <p:cNvSpPr/>
          <p:nvPr/>
        </p:nvSpPr>
        <p:spPr bwMode="white">
          <a:xfrm>
            <a:off x="7017560" y="6431852"/>
            <a:ext cx="303063" cy="14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1EFFC-90C4-EC3D-7C4B-8988973FA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11340000" cy="57217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FC247-32B7-0D25-25FD-EDD121D437D1}"/>
              </a:ext>
            </a:extLst>
          </p:cNvPr>
          <p:cNvSpPr/>
          <p:nvPr/>
        </p:nvSpPr>
        <p:spPr bwMode="white">
          <a:xfrm>
            <a:off x="5497196" y="1924819"/>
            <a:ext cx="418942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DBF507-5D52-26A2-224E-1DE08454DF35}"/>
              </a:ext>
            </a:extLst>
          </p:cNvPr>
          <p:cNvSpPr/>
          <p:nvPr/>
        </p:nvSpPr>
        <p:spPr bwMode="white">
          <a:xfrm>
            <a:off x="4068985" y="2926129"/>
            <a:ext cx="866448" cy="3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6E852-9F29-E7C4-F419-C6CF2E678426}"/>
              </a:ext>
            </a:extLst>
          </p:cNvPr>
          <p:cNvSpPr/>
          <p:nvPr/>
        </p:nvSpPr>
        <p:spPr bwMode="white">
          <a:xfrm>
            <a:off x="4059463" y="3956047"/>
            <a:ext cx="847405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6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F75C4-8B60-F013-3E27-49E6AB9E67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20" r="1577"/>
          <a:stretch/>
        </p:blipFill>
        <p:spPr>
          <a:xfrm>
            <a:off x="623392" y="2492896"/>
            <a:ext cx="11161240" cy="170460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A27A4B9-6C4B-32BF-9DF7-5674D42A2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97905"/>
            <a:ext cx="11340000" cy="26824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03D08-D8C4-9D44-61B2-FA920B351540}"/>
              </a:ext>
            </a:extLst>
          </p:cNvPr>
          <p:cNvSpPr/>
          <p:nvPr/>
        </p:nvSpPr>
        <p:spPr bwMode="white">
          <a:xfrm>
            <a:off x="10330488" y="4484283"/>
            <a:ext cx="418942" cy="37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3FF75C4-8B60-F013-3E27-49E6AB9E67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37" r="22531" b="44551"/>
          <a:stretch/>
        </p:blipFill>
        <p:spPr>
          <a:xfrm>
            <a:off x="695400" y="1412776"/>
            <a:ext cx="8784976" cy="100467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3FF75C4-8B60-F013-3E27-49E6AB9E67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 b="65376"/>
          <a:stretch/>
        </p:blipFill>
        <p:spPr>
          <a:xfrm>
            <a:off x="1212102" y="548680"/>
            <a:ext cx="3875786" cy="115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9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CAC85-F7ED-38E2-DDF0-007D9C521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6716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5C01ED-7E1A-1C14-D34C-CED3527CFA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2" b="60377"/>
          <a:stretch/>
        </p:blipFill>
        <p:spPr>
          <a:xfrm>
            <a:off x="1246824" y="4156483"/>
            <a:ext cx="10356568" cy="17820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9E137-7B5E-BA4B-C83B-33FE58A6C14D}"/>
              </a:ext>
            </a:extLst>
          </p:cNvPr>
          <p:cNvSpPr/>
          <p:nvPr/>
        </p:nvSpPr>
        <p:spPr bwMode="white">
          <a:xfrm>
            <a:off x="9016295" y="4423280"/>
            <a:ext cx="914055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C01ED-7E1A-1C14-D34C-CED3527CFA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22" r="5603"/>
          <a:stretch/>
        </p:blipFill>
        <p:spPr>
          <a:xfrm>
            <a:off x="983432" y="2204864"/>
            <a:ext cx="10704552" cy="26524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E0E97-3F20-56EC-440F-8F15D38305A1}"/>
              </a:ext>
            </a:extLst>
          </p:cNvPr>
          <p:cNvSpPr/>
          <p:nvPr/>
        </p:nvSpPr>
        <p:spPr bwMode="white">
          <a:xfrm>
            <a:off x="2849628" y="4171302"/>
            <a:ext cx="314206" cy="3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17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61D66-4417-1499-E07B-951230003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5139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8A3C2-4000-D712-4515-A0B2E38B4F24}"/>
              </a:ext>
            </a:extLst>
          </p:cNvPr>
          <p:cNvSpPr/>
          <p:nvPr/>
        </p:nvSpPr>
        <p:spPr bwMode="white">
          <a:xfrm>
            <a:off x="2680110" y="2380199"/>
            <a:ext cx="314206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1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1D136-802A-6951-BDCD-AF7A89914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5683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73990-B39E-D83D-4BFE-A4947B850073}"/>
              </a:ext>
            </a:extLst>
          </p:cNvPr>
          <p:cNvSpPr/>
          <p:nvPr/>
        </p:nvSpPr>
        <p:spPr bwMode="white">
          <a:xfrm>
            <a:off x="10277088" y="2734511"/>
            <a:ext cx="310573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0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