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3143" y="3024238"/>
            <a:ext cx="7285714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EB0A2-4ADA-6C9F-B6C1-BA2BE5131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43" y="908720"/>
            <a:ext cx="109920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BC344-F3F3-EB9A-1915-FE8BE8C9F296}"/>
              </a:ext>
            </a:extLst>
          </p:cNvPr>
          <p:cNvSpPr/>
          <p:nvPr/>
        </p:nvSpPr>
        <p:spPr bwMode="white">
          <a:xfrm>
            <a:off x="2335819" y="1102779"/>
            <a:ext cx="286106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B6C686-87E1-D21A-D57F-5974DDB8145B}"/>
              </a:ext>
            </a:extLst>
          </p:cNvPr>
          <p:cNvSpPr/>
          <p:nvPr/>
        </p:nvSpPr>
        <p:spPr bwMode="white">
          <a:xfrm>
            <a:off x="4809254" y="1102779"/>
            <a:ext cx="304564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6BD5C2-DD8A-BEE7-5D44-10C217D49086}"/>
              </a:ext>
            </a:extLst>
          </p:cNvPr>
          <p:cNvSpPr/>
          <p:nvPr/>
        </p:nvSpPr>
        <p:spPr bwMode="white">
          <a:xfrm>
            <a:off x="8297906" y="1102779"/>
            <a:ext cx="286106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4DF9F5-E0D7-7614-0956-21E6DA9C8079}"/>
              </a:ext>
            </a:extLst>
          </p:cNvPr>
          <p:cNvSpPr/>
          <p:nvPr/>
        </p:nvSpPr>
        <p:spPr bwMode="white">
          <a:xfrm>
            <a:off x="2326590" y="2054597"/>
            <a:ext cx="304564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DA8A87-BF60-26F1-55E1-0711C78106D4}"/>
              </a:ext>
            </a:extLst>
          </p:cNvPr>
          <p:cNvSpPr/>
          <p:nvPr/>
        </p:nvSpPr>
        <p:spPr bwMode="white">
          <a:xfrm>
            <a:off x="2345048" y="3274401"/>
            <a:ext cx="304564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7D15DA-75E9-86CB-3F59-4D564E503C50}"/>
              </a:ext>
            </a:extLst>
          </p:cNvPr>
          <p:cNvSpPr/>
          <p:nvPr/>
        </p:nvSpPr>
        <p:spPr bwMode="white">
          <a:xfrm>
            <a:off x="4947693" y="3274401"/>
            <a:ext cx="304564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371112-4E95-EF1A-EC6F-270DE5548955}"/>
              </a:ext>
            </a:extLst>
          </p:cNvPr>
          <p:cNvSpPr/>
          <p:nvPr/>
        </p:nvSpPr>
        <p:spPr bwMode="white">
          <a:xfrm>
            <a:off x="8925494" y="3274401"/>
            <a:ext cx="304564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607998-486C-E419-429B-CCBFE6DF2DA1}"/>
              </a:ext>
            </a:extLst>
          </p:cNvPr>
          <p:cNvSpPr/>
          <p:nvPr/>
        </p:nvSpPr>
        <p:spPr bwMode="white">
          <a:xfrm>
            <a:off x="2326590" y="4226219"/>
            <a:ext cx="323023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E33050-224D-7E25-B5D8-B0B150ED0C04}"/>
              </a:ext>
            </a:extLst>
          </p:cNvPr>
          <p:cNvSpPr/>
          <p:nvPr/>
        </p:nvSpPr>
        <p:spPr bwMode="white">
          <a:xfrm>
            <a:off x="2446570" y="5168795"/>
            <a:ext cx="286106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5170A9-11FA-49B7-9184-060BFA13C6FE}"/>
              </a:ext>
            </a:extLst>
          </p:cNvPr>
          <p:cNvSpPr/>
          <p:nvPr/>
        </p:nvSpPr>
        <p:spPr bwMode="white">
          <a:xfrm>
            <a:off x="5999826" y="5178036"/>
            <a:ext cx="203043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2ADA70-E309-A002-A73E-F1183238B5A1}"/>
              </a:ext>
            </a:extLst>
          </p:cNvPr>
          <p:cNvSpPr/>
          <p:nvPr/>
        </p:nvSpPr>
        <p:spPr bwMode="white">
          <a:xfrm>
            <a:off x="10134524" y="5178036"/>
            <a:ext cx="193813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5D4D02-402F-8C35-5BC0-E638E411A79E}"/>
              </a:ext>
            </a:extLst>
          </p:cNvPr>
          <p:cNvSpPr/>
          <p:nvPr/>
        </p:nvSpPr>
        <p:spPr bwMode="white">
          <a:xfrm>
            <a:off x="5667573" y="6129853"/>
            <a:ext cx="193813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5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72983-E1BB-C527-0231-00FCE0354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628800"/>
            <a:ext cx="11340000" cy="362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66076-DC74-83CF-BFFB-D497C1352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051156"/>
            <a:ext cx="11340000" cy="2962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DC1E2-F50D-1CEA-0B03-19D2B836D29D}"/>
              </a:ext>
            </a:extLst>
          </p:cNvPr>
          <p:cNvSpPr/>
          <p:nvPr/>
        </p:nvSpPr>
        <p:spPr bwMode="white">
          <a:xfrm>
            <a:off x="10203499" y="2451171"/>
            <a:ext cx="333248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3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A07F4-0082-E1F5-E200-B592C9B8C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12776"/>
            <a:ext cx="11340000" cy="20377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288A0E-53A7-FEBC-70D8-FC0188A58C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5" b="59497"/>
          <a:stretch/>
        </p:blipFill>
        <p:spPr>
          <a:xfrm>
            <a:off x="1224664" y="3450516"/>
            <a:ext cx="8220968" cy="225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4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88A0E-53A7-FEBC-70D8-FC0188A58C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80" r="34178"/>
          <a:stretch/>
        </p:blipFill>
        <p:spPr>
          <a:xfrm>
            <a:off x="2567608" y="2010914"/>
            <a:ext cx="7464192" cy="3074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A08F6-161D-F183-C60E-3DD24998BC22}"/>
              </a:ext>
            </a:extLst>
          </p:cNvPr>
          <p:cNvSpPr/>
          <p:nvPr/>
        </p:nvSpPr>
        <p:spPr bwMode="white">
          <a:xfrm>
            <a:off x="7956726" y="4398804"/>
            <a:ext cx="561763" cy="5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DFC15-722E-4C9D-A9F9-4439BF66E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340000" cy="3756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478F0-A788-21B0-8C4C-F9F589D7532E}"/>
              </a:ext>
            </a:extLst>
          </p:cNvPr>
          <p:cNvSpPr/>
          <p:nvPr/>
        </p:nvSpPr>
        <p:spPr bwMode="white">
          <a:xfrm>
            <a:off x="7366940" y="2111788"/>
            <a:ext cx="561762" cy="5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C7580-422D-2DF7-8569-C3985DD6097A}"/>
              </a:ext>
            </a:extLst>
          </p:cNvPr>
          <p:cNvSpPr/>
          <p:nvPr/>
        </p:nvSpPr>
        <p:spPr bwMode="white">
          <a:xfrm>
            <a:off x="7366940" y="3065235"/>
            <a:ext cx="1104483" cy="5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4728A3-BE66-9627-F781-91D33AADFA71}"/>
              </a:ext>
            </a:extLst>
          </p:cNvPr>
          <p:cNvSpPr/>
          <p:nvPr/>
        </p:nvSpPr>
        <p:spPr bwMode="white">
          <a:xfrm>
            <a:off x="10547091" y="4018681"/>
            <a:ext cx="561763" cy="5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2AFA9-9BD8-231C-2133-E2D37126568F}"/>
              </a:ext>
            </a:extLst>
          </p:cNvPr>
          <p:cNvSpPr/>
          <p:nvPr/>
        </p:nvSpPr>
        <p:spPr bwMode="white">
          <a:xfrm>
            <a:off x="1673136" y="4972127"/>
            <a:ext cx="561763" cy="5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63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9E682-41E4-38CD-9022-26F3EA187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43979"/>
            <a:ext cx="11340000" cy="58383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25C21-60AE-C9CA-2B53-F91E916B77CB}"/>
              </a:ext>
            </a:extLst>
          </p:cNvPr>
          <p:cNvSpPr/>
          <p:nvPr/>
        </p:nvSpPr>
        <p:spPr bwMode="white">
          <a:xfrm>
            <a:off x="2580638" y="3537011"/>
            <a:ext cx="5074897" cy="10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3950C6-EE89-33D7-EEE5-F3A80D3FB174}"/>
              </a:ext>
            </a:extLst>
          </p:cNvPr>
          <p:cNvSpPr/>
          <p:nvPr/>
        </p:nvSpPr>
        <p:spPr bwMode="white">
          <a:xfrm>
            <a:off x="2599682" y="5769259"/>
            <a:ext cx="3759710" cy="86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1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49354-AA95-33B5-A04A-4CF1E272D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556792"/>
            <a:ext cx="11340000" cy="40461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DF7FFE-9A2F-CD77-07A0-564202D955D9}"/>
              </a:ext>
            </a:extLst>
          </p:cNvPr>
          <p:cNvSpPr/>
          <p:nvPr/>
        </p:nvSpPr>
        <p:spPr bwMode="white">
          <a:xfrm>
            <a:off x="2253121" y="2393641"/>
            <a:ext cx="407152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1CD2BB-E243-01D7-6F67-0EF542BDB5D6}"/>
              </a:ext>
            </a:extLst>
          </p:cNvPr>
          <p:cNvSpPr/>
          <p:nvPr/>
        </p:nvSpPr>
        <p:spPr bwMode="white">
          <a:xfrm>
            <a:off x="2253121" y="4437112"/>
            <a:ext cx="5007631" cy="91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4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8DAF-310B-FD18-8536-1531EF16E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69438"/>
            <a:ext cx="11340000" cy="39918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7EF0E-2E61-390D-E64C-942B24B6F6F0}"/>
              </a:ext>
            </a:extLst>
          </p:cNvPr>
          <p:cNvSpPr/>
          <p:nvPr/>
        </p:nvSpPr>
        <p:spPr bwMode="white">
          <a:xfrm>
            <a:off x="2206334" y="2650303"/>
            <a:ext cx="508916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5ECC2F-5C6C-EDB4-2761-F7C91B34747F}"/>
              </a:ext>
            </a:extLst>
          </p:cNvPr>
          <p:cNvSpPr/>
          <p:nvPr/>
        </p:nvSpPr>
        <p:spPr bwMode="white">
          <a:xfrm>
            <a:off x="2215857" y="4594518"/>
            <a:ext cx="4935623" cy="8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7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ED609-4988-CC77-26E2-DAA0BAB97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687136"/>
            <a:ext cx="11340000" cy="40461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70E28-8DE9-63BE-87C2-D08658297EA6}"/>
              </a:ext>
            </a:extLst>
          </p:cNvPr>
          <p:cNvSpPr/>
          <p:nvPr/>
        </p:nvSpPr>
        <p:spPr bwMode="white">
          <a:xfrm>
            <a:off x="2181112" y="2668000"/>
            <a:ext cx="4935623" cy="8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4D0EC0-0B59-61EA-4058-EECD00C8BF50}"/>
              </a:ext>
            </a:extLst>
          </p:cNvPr>
          <p:cNvSpPr/>
          <p:nvPr/>
        </p:nvSpPr>
        <p:spPr bwMode="white">
          <a:xfrm>
            <a:off x="2181112" y="4684224"/>
            <a:ext cx="4791608" cy="88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0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15E96-2278-8C72-8464-3BB7B3418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52409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8C9248-2629-2BE8-EB93-5AC82960ADA9}"/>
              </a:ext>
            </a:extLst>
          </p:cNvPr>
          <p:cNvSpPr/>
          <p:nvPr/>
        </p:nvSpPr>
        <p:spPr bwMode="white">
          <a:xfrm>
            <a:off x="2960674" y="3754747"/>
            <a:ext cx="2104231" cy="5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E4526D-4E3F-6C2D-73E4-12E16B6E09DA}"/>
              </a:ext>
            </a:extLst>
          </p:cNvPr>
          <p:cNvSpPr/>
          <p:nvPr/>
        </p:nvSpPr>
        <p:spPr bwMode="white">
          <a:xfrm>
            <a:off x="3865208" y="4528316"/>
            <a:ext cx="3611568" cy="67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DC562-AEE7-37AD-79B9-45E5188708CA}"/>
              </a:ext>
            </a:extLst>
          </p:cNvPr>
          <p:cNvSpPr/>
          <p:nvPr/>
        </p:nvSpPr>
        <p:spPr bwMode="white">
          <a:xfrm>
            <a:off x="3750951" y="5612901"/>
            <a:ext cx="1075919" cy="4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C81604-A770-F89E-58A3-FE68C88DD35F}"/>
              </a:ext>
            </a:extLst>
          </p:cNvPr>
          <p:cNvSpPr/>
          <p:nvPr/>
        </p:nvSpPr>
        <p:spPr bwMode="white">
          <a:xfrm>
            <a:off x="6464553" y="5377599"/>
            <a:ext cx="1156239" cy="69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84F32-98F3-BB7B-8298-A02343D4D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240761"/>
            <a:ext cx="11340000" cy="49965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8B8C3-F899-F1EC-EAEE-6B1397507F1A}"/>
              </a:ext>
            </a:extLst>
          </p:cNvPr>
          <p:cNvSpPr/>
          <p:nvPr/>
        </p:nvSpPr>
        <p:spPr bwMode="white">
          <a:xfrm>
            <a:off x="2109104" y="3013713"/>
            <a:ext cx="6663815" cy="92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5B8980-575E-B022-4429-8DF75CFE1AA2}"/>
              </a:ext>
            </a:extLst>
          </p:cNvPr>
          <p:cNvSpPr/>
          <p:nvPr/>
        </p:nvSpPr>
        <p:spPr bwMode="white">
          <a:xfrm>
            <a:off x="2099583" y="5251217"/>
            <a:ext cx="8473537" cy="78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3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DC2F4-0FC3-E553-09D5-4FC02F932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700808"/>
            <a:ext cx="11340000" cy="40461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58672-489D-3F25-7AE8-1C26C82FF08E}"/>
              </a:ext>
            </a:extLst>
          </p:cNvPr>
          <p:cNvSpPr/>
          <p:nvPr/>
        </p:nvSpPr>
        <p:spPr bwMode="white">
          <a:xfrm>
            <a:off x="2220192" y="2537657"/>
            <a:ext cx="5222097" cy="9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FC2640-2641-1498-8BF5-117DCF0C3614}"/>
              </a:ext>
            </a:extLst>
          </p:cNvPr>
          <p:cNvSpPr/>
          <p:nvPr/>
        </p:nvSpPr>
        <p:spPr bwMode="white">
          <a:xfrm>
            <a:off x="2519720" y="4625888"/>
            <a:ext cx="56771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7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C293F-F022-F3EF-33D8-760D25DC8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202" y="801360"/>
            <a:ext cx="1098868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59B6B-7573-75BA-B63E-38FC46370010}"/>
              </a:ext>
            </a:extLst>
          </p:cNvPr>
          <p:cNvSpPr/>
          <p:nvPr/>
        </p:nvSpPr>
        <p:spPr bwMode="white">
          <a:xfrm>
            <a:off x="2375698" y="2502305"/>
            <a:ext cx="64123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67110-BB4C-0709-CEA5-75237520C680}"/>
              </a:ext>
            </a:extLst>
          </p:cNvPr>
          <p:cNvSpPr/>
          <p:nvPr/>
        </p:nvSpPr>
        <p:spPr bwMode="white">
          <a:xfrm>
            <a:off x="2929224" y="4950576"/>
            <a:ext cx="8231450" cy="70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EFD7BD-FE4C-9901-5D4F-956CC6769E7E}"/>
              </a:ext>
            </a:extLst>
          </p:cNvPr>
          <p:cNvSpPr/>
          <p:nvPr/>
        </p:nvSpPr>
        <p:spPr bwMode="white">
          <a:xfrm>
            <a:off x="2172657" y="5886680"/>
            <a:ext cx="2723321" cy="57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06BB0-1CC8-FD6E-4C6D-5E22816C1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823776"/>
            <a:ext cx="11340000" cy="3621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1B4F9-F12E-D567-CD90-F0E2C0CA486B}"/>
              </a:ext>
            </a:extLst>
          </p:cNvPr>
          <p:cNvSpPr/>
          <p:nvPr/>
        </p:nvSpPr>
        <p:spPr bwMode="white">
          <a:xfrm>
            <a:off x="2413790" y="3812752"/>
            <a:ext cx="86633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2B2340-92C4-D53F-9015-AFD2816BB9BA}"/>
              </a:ext>
            </a:extLst>
          </p:cNvPr>
          <p:cNvSpPr/>
          <p:nvPr/>
        </p:nvSpPr>
        <p:spPr bwMode="white">
          <a:xfrm>
            <a:off x="1832984" y="4532832"/>
            <a:ext cx="1683352" cy="70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72E52-428A-E2B3-3AE1-E9C0479C23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4674"/>
            <a:ext cx="9050186" cy="623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9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EF340-88B5-57DF-CA01-2616C17C6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372861"/>
            <a:ext cx="11340000" cy="4648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85681-6C6A-C12C-7711-CC40918495F8}"/>
              </a:ext>
            </a:extLst>
          </p:cNvPr>
          <p:cNvSpPr/>
          <p:nvPr/>
        </p:nvSpPr>
        <p:spPr bwMode="white">
          <a:xfrm>
            <a:off x="9233510" y="1715777"/>
            <a:ext cx="1751939" cy="4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49D18-41E0-5D69-EBB4-1F6CB7AC11AF}"/>
              </a:ext>
            </a:extLst>
          </p:cNvPr>
          <p:cNvSpPr/>
          <p:nvPr/>
        </p:nvSpPr>
        <p:spPr bwMode="white">
          <a:xfrm>
            <a:off x="1835374" y="2569750"/>
            <a:ext cx="492132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9787E3-65E5-2263-6B3A-8CFEFEB8F613}"/>
              </a:ext>
            </a:extLst>
          </p:cNvPr>
          <p:cNvSpPr/>
          <p:nvPr/>
        </p:nvSpPr>
        <p:spPr bwMode="white">
          <a:xfrm>
            <a:off x="8881217" y="4106669"/>
            <a:ext cx="2094710" cy="4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8E1D16-9B25-2EC1-307B-60E442098FA3}"/>
              </a:ext>
            </a:extLst>
          </p:cNvPr>
          <p:cNvSpPr/>
          <p:nvPr/>
        </p:nvSpPr>
        <p:spPr bwMode="white">
          <a:xfrm>
            <a:off x="1835374" y="4729989"/>
            <a:ext cx="2617066" cy="101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6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F1C05-66CF-2108-43C7-30DB4CF6C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697534"/>
            <a:ext cx="11340000" cy="38917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A560D3-1CF9-6A20-C584-69D7DB1545E4}"/>
              </a:ext>
            </a:extLst>
          </p:cNvPr>
          <p:cNvSpPr/>
          <p:nvPr/>
        </p:nvSpPr>
        <p:spPr bwMode="white">
          <a:xfrm>
            <a:off x="4185966" y="3542494"/>
            <a:ext cx="6963217" cy="92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094681-76A4-9D06-CAB5-32EB1F547A10}"/>
              </a:ext>
            </a:extLst>
          </p:cNvPr>
          <p:cNvSpPr/>
          <p:nvPr/>
        </p:nvSpPr>
        <p:spPr bwMode="white">
          <a:xfrm>
            <a:off x="1719922" y="4940622"/>
            <a:ext cx="1104483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311A9-DBC8-F217-37C8-D67EE160AB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" b="45522"/>
          <a:stretch/>
        </p:blipFill>
        <p:spPr>
          <a:xfrm>
            <a:off x="504016" y="1224001"/>
            <a:ext cx="11136600" cy="27090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CD87136-5538-3189-9AE8-AD351B1AC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49796"/>
            <a:ext cx="11340000" cy="267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0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87136-5538-3189-9AE8-AD351B1AC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1340000" cy="26755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C311A9-DBC8-F217-37C8-D67EE160A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53578"/>
          <a:stretch/>
        </p:blipFill>
        <p:spPr>
          <a:xfrm>
            <a:off x="335360" y="976545"/>
            <a:ext cx="10835944" cy="23084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79FC31-6C54-8431-E0E9-3B449073A381}"/>
              </a:ext>
            </a:extLst>
          </p:cNvPr>
          <p:cNvSpPr/>
          <p:nvPr/>
        </p:nvSpPr>
        <p:spPr bwMode="white">
          <a:xfrm>
            <a:off x="1964098" y="2173433"/>
            <a:ext cx="8139709" cy="81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2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2CF57-A8AC-A229-1D2B-6852AEACB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82533"/>
            <a:ext cx="11340000" cy="5026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D7523-8237-021C-92E2-F11AE57DBA34}"/>
              </a:ext>
            </a:extLst>
          </p:cNvPr>
          <p:cNvSpPr/>
          <p:nvPr/>
        </p:nvSpPr>
        <p:spPr bwMode="white">
          <a:xfrm>
            <a:off x="8282190" y="4207614"/>
            <a:ext cx="2757722" cy="67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21319C-D931-91EB-BA0C-6BA025B882C6}"/>
              </a:ext>
            </a:extLst>
          </p:cNvPr>
          <p:cNvSpPr/>
          <p:nvPr/>
        </p:nvSpPr>
        <p:spPr bwMode="white">
          <a:xfrm>
            <a:off x="1798110" y="5215726"/>
            <a:ext cx="4417266" cy="85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30019-2704-7979-0A51-90D150B02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84784"/>
            <a:ext cx="11340000" cy="45077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C0AF1-3E61-834A-881D-895AF053A135}"/>
              </a:ext>
            </a:extLst>
          </p:cNvPr>
          <p:cNvSpPr/>
          <p:nvPr/>
        </p:nvSpPr>
        <p:spPr bwMode="white">
          <a:xfrm>
            <a:off x="7980832" y="2393640"/>
            <a:ext cx="1772770" cy="66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347556-717C-C09B-0F31-7CFDDB6012EF}"/>
              </a:ext>
            </a:extLst>
          </p:cNvPr>
          <p:cNvSpPr/>
          <p:nvPr/>
        </p:nvSpPr>
        <p:spPr bwMode="white">
          <a:xfrm>
            <a:off x="6973351" y="3514704"/>
            <a:ext cx="2685037" cy="4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3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DBE57-21E7-F95F-DC97-3AA5B36A1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7623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4B2C4-3830-0FA4-12CE-0F2D708EDFC7}"/>
              </a:ext>
            </a:extLst>
          </p:cNvPr>
          <p:cNvSpPr/>
          <p:nvPr/>
        </p:nvSpPr>
        <p:spPr bwMode="white">
          <a:xfrm>
            <a:off x="10473888" y="5104840"/>
            <a:ext cx="1075919" cy="4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EA72E-46E2-D034-81B2-24D5E1B614A1}"/>
              </a:ext>
            </a:extLst>
          </p:cNvPr>
          <p:cNvSpPr/>
          <p:nvPr/>
        </p:nvSpPr>
        <p:spPr bwMode="white">
          <a:xfrm>
            <a:off x="2095047" y="6000143"/>
            <a:ext cx="1018790" cy="5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1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A54EC-B1B0-BEFF-BC5D-86F921ED4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597617"/>
            <a:ext cx="11340000" cy="4279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A8643-9136-F5A5-4430-F3C8CB06C325}"/>
              </a:ext>
            </a:extLst>
          </p:cNvPr>
          <p:cNvSpPr/>
          <p:nvPr/>
        </p:nvSpPr>
        <p:spPr bwMode="white">
          <a:xfrm>
            <a:off x="9517957" y="2064661"/>
            <a:ext cx="1656725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81092-363C-3425-9807-89B14617B8E0}"/>
              </a:ext>
            </a:extLst>
          </p:cNvPr>
          <p:cNvSpPr/>
          <p:nvPr/>
        </p:nvSpPr>
        <p:spPr bwMode="white">
          <a:xfrm>
            <a:off x="1767529" y="3036877"/>
            <a:ext cx="457027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09D7D8-B8A7-6174-1FAB-EEA2E240445F}"/>
              </a:ext>
            </a:extLst>
          </p:cNvPr>
          <p:cNvSpPr/>
          <p:nvPr/>
        </p:nvSpPr>
        <p:spPr bwMode="white">
          <a:xfrm>
            <a:off x="8489645" y="4199723"/>
            <a:ext cx="2694559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0442D1-A57B-BCB4-B887-94208BF8C162}"/>
              </a:ext>
            </a:extLst>
          </p:cNvPr>
          <p:cNvSpPr/>
          <p:nvPr/>
        </p:nvSpPr>
        <p:spPr bwMode="white">
          <a:xfrm>
            <a:off x="1738965" y="5133813"/>
            <a:ext cx="523677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8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7D200-1DE6-4732-BCAF-4A4A39D56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458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24ED9-F156-41BB-B1A7-05EFB6473841}"/>
              </a:ext>
            </a:extLst>
          </p:cNvPr>
          <p:cNvSpPr/>
          <p:nvPr/>
        </p:nvSpPr>
        <p:spPr bwMode="white">
          <a:xfrm>
            <a:off x="10559581" y="2818636"/>
            <a:ext cx="371335" cy="3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7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0CA08-0775-D405-9200-3D594A4780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2135560" y="1556792"/>
            <a:ext cx="8208912" cy="42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7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6469C-EE76-CA96-42A1-15169B8DF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0" y="1772816"/>
            <a:ext cx="11340000" cy="17976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E0A58-674D-BB3F-9627-4F0B7C4D57AB}"/>
              </a:ext>
            </a:extLst>
          </p:cNvPr>
          <p:cNvSpPr/>
          <p:nvPr/>
        </p:nvSpPr>
        <p:spPr bwMode="white">
          <a:xfrm>
            <a:off x="4844957" y="2794283"/>
            <a:ext cx="2368427" cy="63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F801B-FF5C-A64D-57D0-2A941E145D67}"/>
              </a:ext>
            </a:extLst>
          </p:cNvPr>
          <p:cNvSpPr/>
          <p:nvPr/>
        </p:nvSpPr>
        <p:spPr bwMode="white">
          <a:xfrm>
            <a:off x="10852967" y="2968076"/>
            <a:ext cx="514157" cy="42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4376A7F-92F2-404D-3050-774D148B2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767054"/>
            <a:ext cx="11340000" cy="17296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01CEA5-A2B7-AAE6-C024-13233FE5A38F}"/>
              </a:ext>
            </a:extLst>
          </p:cNvPr>
          <p:cNvSpPr/>
          <p:nvPr/>
        </p:nvSpPr>
        <p:spPr bwMode="white">
          <a:xfrm>
            <a:off x="1126626" y="3910394"/>
            <a:ext cx="1666246" cy="45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162F30-48A5-FEB4-B332-F979695C635D}"/>
              </a:ext>
            </a:extLst>
          </p:cNvPr>
          <p:cNvSpPr/>
          <p:nvPr/>
        </p:nvSpPr>
        <p:spPr bwMode="white">
          <a:xfrm>
            <a:off x="6315795" y="3910394"/>
            <a:ext cx="1075919" cy="45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7BD444-0553-C365-2000-B37CCBB6B404}"/>
              </a:ext>
            </a:extLst>
          </p:cNvPr>
          <p:cNvSpPr/>
          <p:nvPr/>
        </p:nvSpPr>
        <p:spPr bwMode="white">
          <a:xfrm>
            <a:off x="1707432" y="4837332"/>
            <a:ext cx="1599596" cy="45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79B838-5B19-3F1D-B760-65C1615FCBE9}"/>
              </a:ext>
            </a:extLst>
          </p:cNvPr>
          <p:cNvSpPr/>
          <p:nvPr/>
        </p:nvSpPr>
        <p:spPr bwMode="white">
          <a:xfrm>
            <a:off x="7896349" y="4837332"/>
            <a:ext cx="1571032" cy="45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4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986DE-80E1-9AAA-95B4-96787FCAE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63190"/>
            <a:ext cx="11340000" cy="4270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4E29E-FC9E-849C-1698-8560B5F75A51}"/>
              </a:ext>
            </a:extLst>
          </p:cNvPr>
          <p:cNvSpPr/>
          <p:nvPr/>
        </p:nvSpPr>
        <p:spPr bwMode="white">
          <a:xfrm>
            <a:off x="2536373" y="3693537"/>
            <a:ext cx="333249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7FDF1D-862A-31A5-5FD3-96F974F92779}"/>
              </a:ext>
            </a:extLst>
          </p:cNvPr>
          <p:cNvSpPr/>
          <p:nvPr/>
        </p:nvSpPr>
        <p:spPr bwMode="white">
          <a:xfrm>
            <a:off x="5011940" y="3693537"/>
            <a:ext cx="314206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263F9-D4C5-F9FE-D5C1-1A84FDF82DC2}"/>
              </a:ext>
            </a:extLst>
          </p:cNvPr>
          <p:cNvSpPr/>
          <p:nvPr/>
        </p:nvSpPr>
        <p:spPr bwMode="white">
          <a:xfrm>
            <a:off x="8115920" y="3693537"/>
            <a:ext cx="304685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53E790-1111-6C4B-1082-38662BF88F74}"/>
              </a:ext>
            </a:extLst>
          </p:cNvPr>
          <p:cNvSpPr/>
          <p:nvPr/>
        </p:nvSpPr>
        <p:spPr bwMode="white">
          <a:xfrm>
            <a:off x="2536373" y="4951682"/>
            <a:ext cx="314206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EA5AE0-B383-A31A-5470-32240DE8F853}"/>
              </a:ext>
            </a:extLst>
          </p:cNvPr>
          <p:cNvSpPr/>
          <p:nvPr/>
        </p:nvSpPr>
        <p:spPr bwMode="white">
          <a:xfrm>
            <a:off x="5249975" y="4961213"/>
            <a:ext cx="209471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B1D41C-A3ED-A0E3-3895-84C5273725C8}"/>
              </a:ext>
            </a:extLst>
          </p:cNvPr>
          <p:cNvSpPr/>
          <p:nvPr/>
        </p:nvSpPr>
        <p:spPr bwMode="white">
          <a:xfrm>
            <a:off x="8372998" y="4961213"/>
            <a:ext cx="199949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5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