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55" r:id="rId13"/>
    <p:sldId id="344" r:id="rId14"/>
    <p:sldId id="343" r:id="rId15"/>
    <p:sldId id="342" r:id="rId16"/>
    <p:sldId id="341" r:id="rId17"/>
    <p:sldId id="340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56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5047" y="1890905"/>
            <a:ext cx="7561905" cy="30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F2CF66-D48B-CE79-C37B-D717BD4C46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836712"/>
            <a:ext cx="11340000" cy="33688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921938-1AFE-85C5-1715-AEC7C9E63792}"/>
              </a:ext>
            </a:extLst>
          </p:cNvPr>
          <p:cNvSpPr/>
          <p:nvPr/>
        </p:nvSpPr>
        <p:spPr bwMode="white">
          <a:xfrm>
            <a:off x="3857740" y="1673560"/>
            <a:ext cx="5597996" cy="60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41E624-A575-EE88-B767-E45E7F4D403A}"/>
              </a:ext>
            </a:extLst>
          </p:cNvPr>
          <p:cNvSpPr/>
          <p:nvPr/>
        </p:nvSpPr>
        <p:spPr bwMode="white">
          <a:xfrm>
            <a:off x="4676581" y="2517639"/>
            <a:ext cx="4059075" cy="623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5C3DCC3-0AA1-B6DA-CBF5-87FBBBB370A8}"/>
              </a:ext>
            </a:extLst>
          </p:cNvPr>
          <p:cNvSpPr/>
          <p:nvPr/>
        </p:nvSpPr>
        <p:spPr bwMode="white">
          <a:xfrm>
            <a:off x="3857740" y="3478012"/>
            <a:ext cx="5465289" cy="52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2E08F7F4-68BF-D744-F4BB-78F676B302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91" t="51691" r="23495"/>
          <a:stretch/>
        </p:blipFill>
        <p:spPr>
          <a:xfrm>
            <a:off x="3047024" y="4077072"/>
            <a:ext cx="6408712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72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5A9903-0421-3487-087E-2AE9128FF9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24179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522EA0-A83A-9DFF-316E-C28BF0782A61}"/>
              </a:ext>
            </a:extLst>
          </p:cNvPr>
          <p:cNvSpPr/>
          <p:nvPr/>
        </p:nvSpPr>
        <p:spPr bwMode="white">
          <a:xfrm>
            <a:off x="8726206" y="1292323"/>
            <a:ext cx="1133047" cy="47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BF02DC-2F6B-42F9-C7DF-E799689287A8}"/>
              </a:ext>
            </a:extLst>
          </p:cNvPr>
          <p:cNvSpPr/>
          <p:nvPr/>
        </p:nvSpPr>
        <p:spPr bwMode="white">
          <a:xfrm>
            <a:off x="2232604" y="2123799"/>
            <a:ext cx="1037833" cy="496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8EB879-1840-92B5-010E-CEE0E0E3EC07}"/>
              </a:ext>
            </a:extLst>
          </p:cNvPr>
          <p:cNvSpPr/>
          <p:nvPr/>
        </p:nvSpPr>
        <p:spPr bwMode="white">
          <a:xfrm>
            <a:off x="5336584" y="2033600"/>
            <a:ext cx="5859928" cy="58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F2B148-469D-303D-9B44-95D36BEE5E40}"/>
              </a:ext>
            </a:extLst>
          </p:cNvPr>
          <p:cNvSpPr/>
          <p:nvPr/>
        </p:nvSpPr>
        <p:spPr bwMode="white">
          <a:xfrm>
            <a:off x="1747012" y="3022174"/>
            <a:ext cx="390377" cy="401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2E08F7F4-68BF-D744-F4BB-78F676B302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91" t="51691" r="23495"/>
          <a:stretch/>
        </p:blipFill>
        <p:spPr>
          <a:xfrm>
            <a:off x="2999656" y="3710291"/>
            <a:ext cx="6408712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7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4A75251-7187-04AE-18F8-FF8CC522D1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1340000" cy="336885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63771AC-BD2D-3E33-CC59-5FA946003324}"/>
              </a:ext>
            </a:extLst>
          </p:cNvPr>
          <p:cNvSpPr/>
          <p:nvPr/>
        </p:nvSpPr>
        <p:spPr bwMode="white">
          <a:xfrm>
            <a:off x="7954972" y="1253149"/>
            <a:ext cx="1123526" cy="46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9CAA28-90D6-F3AF-29A4-8EDFB1C35E47}"/>
              </a:ext>
            </a:extLst>
          </p:cNvPr>
          <p:cNvSpPr/>
          <p:nvPr/>
        </p:nvSpPr>
        <p:spPr bwMode="white">
          <a:xfrm>
            <a:off x="5015881" y="2074688"/>
            <a:ext cx="2891484" cy="49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01D714-EDBC-8297-863D-274605EDCB98}"/>
              </a:ext>
            </a:extLst>
          </p:cNvPr>
          <p:cNvSpPr/>
          <p:nvPr/>
        </p:nvSpPr>
        <p:spPr bwMode="white">
          <a:xfrm>
            <a:off x="5591945" y="2882634"/>
            <a:ext cx="3676982" cy="54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868E21-98EB-80BC-BF66-DC4B610ACE74}"/>
              </a:ext>
            </a:extLst>
          </p:cNvPr>
          <p:cNvSpPr/>
          <p:nvPr/>
        </p:nvSpPr>
        <p:spPr bwMode="white">
          <a:xfrm>
            <a:off x="4127364" y="3586857"/>
            <a:ext cx="2760723" cy="64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E08F7F4-68BF-D744-F4BB-78F676B302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91" t="51691" r="23495"/>
          <a:stretch/>
        </p:blipFill>
        <p:spPr>
          <a:xfrm>
            <a:off x="3249097" y="4302272"/>
            <a:ext cx="5693806" cy="2367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35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6672C-8090-1C60-9F3C-E81EE28C2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25538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DF63A8-E94C-1AF9-DEAA-4B0DC9822869}"/>
              </a:ext>
            </a:extLst>
          </p:cNvPr>
          <p:cNvSpPr/>
          <p:nvPr/>
        </p:nvSpPr>
        <p:spPr bwMode="white">
          <a:xfrm>
            <a:off x="6743885" y="1124744"/>
            <a:ext cx="4728075" cy="6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0359D8-B69C-6541-82BA-0DADF0B3405A}"/>
              </a:ext>
            </a:extLst>
          </p:cNvPr>
          <p:cNvSpPr/>
          <p:nvPr/>
        </p:nvSpPr>
        <p:spPr bwMode="white">
          <a:xfrm>
            <a:off x="1802273" y="2144361"/>
            <a:ext cx="495113" cy="45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829704-9D11-7C01-AE6F-F6D8D44CB8AB}"/>
              </a:ext>
            </a:extLst>
          </p:cNvPr>
          <p:cNvSpPr/>
          <p:nvPr/>
        </p:nvSpPr>
        <p:spPr bwMode="white">
          <a:xfrm>
            <a:off x="4915774" y="2144361"/>
            <a:ext cx="6293652" cy="49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34F79F-17EE-609F-981E-621DC92CA7D0}"/>
              </a:ext>
            </a:extLst>
          </p:cNvPr>
          <p:cNvSpPr/>
          <p:nvPr/>
        </p:nvSpPr>
        <p:spPr bwMode="white">
          <a:xfrm>
            <a:off x="1802273" y="2982926"/>
            <a:ext cx="495113" cy="45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2E08F7F4-68BF-D744-F4BB-78F676B302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91" t="51691" r="23495"/>
          <a:stretch/>
        </p:blipFill>
        <p:spPr>
          <a:xfrm>
            <a:off x="3215680" y="3933056"/>
            <a:ext cx="5693806" cy="2367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64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B92B65-1C53-5418-64D7-4749CF1EF2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96752"/>
            <a:ext cx="11340000" cy="2472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AAFBA5-0331-4F7B-C814-7E7909B953D9}"/>
              </a:ext>
            </a:extLst>
          </p:cNvPr>
          <p:cNvSpPr/>
          <p:nvPr/>
        </p:nvSpPr>
        <p:spPr bwMode="white">
          <a:xfrm>
            <a:off x="6576663" y="1196752"/>
            <a:ext cx="4541712" cy="63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B448C3-22B6-3CB0-CE9E-641F753FC9D2}"/>
              </a:ext>
            </a:extLst>
          </p:cNvPr>
          <p:cNvSpPr/>
          <p:nvPr/>
        </p:nvSpPr>
        <p:spPr bwMode="white">
          <a:xfrm>
            <a:off x="1758829" y="2227674"/>
            <a:ext cx="390377" cy="40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CDE562-221B-33C0-53CA-E6485E7EC972}"/>
              </a:ext>
            </a:extLst>
          </p:cNvPr>
          <p:cNvSpPr/>
          <p:nvPr/>
        </p:nvSpPr>
        <p:spPr bwMode="white">
          <a:xfrm>
            <a:off x="4739031" y="2160855"/>
            <a:ext cx="2770730" cy="50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0E9DE6-A144-14EA-E632-F32408B6B3BA}"/>
              </a:ext>
            </a:extLst>
          </p:cNvPr>
          <p:cNvSpPr/>
          <p:nvPr/>
        </p:nvSpPr>
        <p:spPr bwMode="white">
          <a:xfrm>
            <a:off x="10661348" y="2189492"/>
            <a:ext cx="457027" cy="42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EF9A715-D1B9-D882-1F3E-22FC94DD5C50}"/>
              </a:ext>
            </a:extLst>
          </p:cNvPr>
          <p:cNvSpPr/>
          <p:nvPr/>
        </p:nvSpPr>
        <p:spPr bwMode="white">
          <a:xfrm>
            <a:off x="1730264" y="3000866"/>
            <a:ext cx="8589567" cy="49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2E08F7F4-68BF-D744-F4BB-78F676B302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91" t="51691" r="23495"/>
          <a:stretch/>
        </p:blipFill>
        <p:spPr>
          <a:xfrm>
            <a:off x="3153713" y="3987128"/>
            <a:ext cx="5693806" cy="2367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96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1C1D7B-A406-A645-9FDF-95547F5E61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848" y="980728"/>
            <a:ext cx="1088579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A0C95A-6367-7272-5F3E-06BD8DC06DE5}"/>
              </a:ext>
            </a:extLst>
          </p:cNvPr>
          <p:cNvSpPr/>
          <p:nvPr/>
        </p:nvSpPr>
        <p:spPr bwMode="white">
          <a:xfrm>
            <a:off x="10412513" y="2964148"/>
            <a:ext cx="411302" cy="36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46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789443-312C-EEC8-5F3E-06E389D39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348880"/>
            <a:ext cx="11340000" cy="2342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42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4D55D4-2B7D-8F6E-6F2D-DBC1EDADF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39" y="1091186"/>
            <a:ext cx="11340000" cy="31230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76D2D9-90F8-E56B-6F90-A779132D3572}"/>
              </a:ext>
            </a:extLst>
          </p:cNvPr>
          <p:cNvSpPr/>
          <p:nvPr/>
        </p:nvSpPr>
        <p:spPr bwMode="white">
          <a:xfrm>
            <a:off x="10383714" y="3576317"/>
            <a:ext cx="418942" cy="38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79294E0-52F7-AFC1-3C56-2A90779A13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746" b="50386"/>
          <a:stretch/>
        </p:blipFill>
        <p:spPr>
          <a:xfrm>
            <a:off x="25625" y="4028144"/>
            <a:ext cx="3377050" cy="200563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79294E0-52F7-AFC1-3C56-2A90779A13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4" r="11700" b="50386"/>
          <a:stretch/>
        </p:blipFill>
        <p:spPr>
          <a:xfrm>
            <a:off x="2822320" y="4690754"/>
            <a:ext cx="3595698" cy="202871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D79294E0-52F7-AFC1-3C56-2A90779A13C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83" r="54403"/>
          <a:stretch/>
        </p:blipFill>
        <p:spPr>
          <a:xfrm>
            <a:off x="5910985" y="3866340"/>
            <a:ext cx="3378586" cy="1950904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D79294E0-52F7-AFC1-3C56-2A90779A13C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97" t="48149" r="13148"/>
          <a:stretch/>
        </p:blipFill>
        <p:spPr>
          <a:xfrm>
            <a:off x="9261714" y="4841792"/>
            <a:ext cx="2885508" cy="1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51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F55967-C59A-6F6D-2278-504BA9B0C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43884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C646C2-15EF-BFF3-AD12-83C370E0F780}"/>
              </a:ext>
            </a:extLst>
          </p:cNvPr>
          <p:cNvSpPr/>
          <p:nvPr/>
        </p:nvSpPr>
        <p:spPr bwMode="white">
          <a:xfrm>
            <a:off x="10363795" y="3531599"/>
            <a:ext cx="371335" cy="38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73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07C16F-1D89-B9A0-2627-46AAF66D01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268760"/>
            <a:ext cx="11340000" cy="509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76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5FA27C-039A-B25D-EA61-C0EB4A365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17384"/>
            <a:ext cx="1106357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AAF128-AEFD-CE7A-73F5-44EBC5DE5241}"/>
              </a:ext>
            </a:extLst>
          </p:cNvPr>
          <p:cNvSpPr/>
          <p:nvPr/>
        </p:nvSpPr>
        <p:spPr bwMode="white">
          <a:xfrm>
            <a:off x="5641990" y="3510416"/>
            <a:ext cx="3165674" cy="52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4C3CE96-2295-1244-01B6-7E0ACE26B14B}"/>
              </a:ext>
            </a:extLst>
          </p:cNvPr>
          <p:cNvSpPr/>
          <p:nvPr/>
        </p:nvSpPr>
        <p:spPr bwMode="white">
          <a:xfrm>
            <a:off x="1916976" y="4448908"/>
            <a:ext cx="993956" cy="47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80D4CF-430C-B6C2-42C3-2CD10A90047E}"/>
              </a:ext>
            </a:extLst>
          </p:cNvPr>
          <p:cNvSpPr/>
          <p:nvPr/>
        </p:nvSpPr>
        <p:spPr bwMode="white">
          <a:xfrm>
            <a:off x="5707014" y="4385187"/>
            <a:ext cx="2380569" cy="51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2FC09C5-A07A-58E3-E93E-171F26352C8C}"/>
              </a:ext>
            </a:extLst>
          </p:cNvPr>
          <p:cNvSpPr/>
          <p:nvPr/>
        </p:nvSpPr>
        <p:spPr bwMode="white">
          <a:xfrm>
            <a:off x="1944844" y="5323063"/>
            <a:ext cx="1551315" cy="48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E220762-84E5-55EE-3E87-7D33BDF562BD}"/>
              </a:ext>
            </a:extLst>
          </p:cNvPr>
          <p:cNvSpPr/>
          <p:nvPr/>
        </p:nvSpPr>
        <p:spPr bwMode="white">
          <a:xfrm>
            <a:off x="5985694" y="5259343"/>
            <a:ext cx="2389922" cy="55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226E5A5-E4E3-00CC-C116-281B499CD168}"/>
              </a:ext>
            </a:extLst>
          </p:cNvPr>
          <p:cNvSpPr/>
          <p:nvPr/>
        </p:nvSpPr>
        <p:spPr bwMode="white">
          <a:xfrm>
            <a:off x="1926265" y="6215818"/>
            <a:ext cx="1012534" cy="47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9E48D55-1854-BB9E-4534-3BEB4627A0D7}"/>
              </a:ext>
            </a:extLst>
          </p:cNvPr>
          <p:cNvSpPr/>
          <p:nvPr/>
        </p:nvSpPr>
        <p:spPr bwMode="white">
          <a:xfrm>
            <a:off x="6422292" y="6206518"/>
            <a:ext cx="1551315" cy="48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8462A4-0489-74BE-3CAE-DEC1E5EFB4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43023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10368A-DD92-0A94-822B-E6568C5A94DE}"/>
              </a:ext>
            </a:extLst>
          </p:cNvPr>
          <p:cNvSpPr/>
          <p:nvPr/>
        </p:nvSpPr>
        <p:spPr bwMode="white">
          <a:xfrm>
            <a:off x="10363795" y="2711069"/>
            <a:ext cx="371335" cy="381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19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0C5513-71B7-F9CE-9942-187EB37CBB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132856"/>
            <a:ext cx="11340000" cy="26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8C1649-4122-BA17-6763-BDD9B381F0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1815"/>
          <a:stretch/>
        </p:blipFill>
        <p:spPr>
          <a:xfrm>
            <a:off x="695400" y="1340768"/>
            <a:ext cx="11340000" cy="35283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44EA92-F705-7926-67FA-818F6FE245B1}"/>
              </a:ext>
            </a:extLst>
          </p:cNvPr>
          <p:cNvSpPr/>
          <p:nvPr/>
        </p:nvSpPr>
        <p:spPr bwMode="white">
          <a:xfrm>
            <a:off x="10407238" y="3351529"/>
            <a:ext cx="418942" cy="381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611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FE3318-BB0E-7297-704A-AF567683A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429000"/>
            <a:ext cx="11340000" cy="172789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F8C1649-4122-BA17-6763-BDD9B381F0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86"/>
          <a:stretch/>
        </p:blipFill>
        <p:spPr>
          <a:xfrm>
            <a:off x="335360" y="1628800"/>
            <a:ext cx="11340000" cy="164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29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27B679-53C5-41BB-1227-B9B1D6EBC2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601" y="908720"/>
            <a:ext cx="1049401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22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9AFEFD-DA35-637B-BFA4-CE583B637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1340000" cy="36948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4578FE-1F7B-472D-1E08-C10FE7531581}"/>
              </a:ext>
            </a:extLst>
          </p:cNvPr>
          <p:cNvSpPr/>
          <p:nvPr/>
        </p:nvSpPr>
        <p:spPr bwMode="white">
          <a:xfrm>
            <a:off x="7526508" y="1233670"/>
            <a:ext cx="1047355" cy="47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E5EB68-40D6-BE4C-C55B-955BF80104DC}"/>
              </a:ext>
            </a:extLst>
          </p:cNvPr>
          <p:cNvSpPr/>
          <p:nvPr/>
        </p:nvSpPr>
        <p:spPr bwMode="white">
          <a:xfrm>
            <a:off x="7935928" y="3803642"/>
            <a:ext cx="2756527" cy="63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D27B679-53C5-41BB-1227-B9B1D6EBC2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" t="51381" r="4117"/>
          <a:stretch/>
        </p:blipFill>
        <p:spPr>
          <a:xfrm>
            <a:off x="2489552" y="4424131"/>
            <a:ext cx="8064896" cy="245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468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8639B7-91A0-56D5-9548-914545122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760" y="836712"/>
            <a:ext cx="11340000" cy="29613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ABC766-2184-D9DB-92DE-18865CD65CF6}"/>
              </a:ext>
            </a:extLst>
          </p:cNvPr>
          <p:cNvSpPr/>
          <p:nvPr/>
        </p:nvSpPr>
        <p:spPr bwMode="white">
          <a:xfrm>
            <a:off x="7119178" y="1673560"/>
            <a:ext cx="3813982" cy="95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C8549D-525C-2838-B820-3A7F15D9CC43}"/>
              </a:ext>
            </a:extLst>
          </p:cNvPr>
          <p:cNvSpPr/>
          <p:nvPr/>
        </p:nvSpPr>
        <p:spPr bwMode="white">
          <a:xfrm>
            <a:off x="1558674" y="2893456"/>
            <a:ext cx="5702078" cy="657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7D27B679-53C5-41BB-1227-B9B1D6EBC2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" t="51381" r="4117"/>
          <a:stretch/>
        </p:blipFill>
        <p:spPr>
          <a:xfrm>
            <a:off x="2279576" y="3995422"/>
            <a:ext cx="8064896" cy="245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242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9C160C-D513-C2A5-E1BA-5208CE30C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1340000" cy="27439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2B2ED4-B380-603F-0543-A9062CFB41C7}"/>
              </a:ext>
            </a:extLst>
          </p:cNvPr>
          <p:cNvSpPr/>
          <p:nvPr/>
        </p:nvSpPr>
        <p:spPr bwMode="white">
          <a:xfrm>
            <a:off x="8215540" y="1916833"/>
            <a:ext cx="29683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C44FED-A94A-0F30-1594-C5E34B74A34D}"/>
              </a:ext>
            </a:extLst>
          </p:cNvPr>
          <p:cNvSpPr/>
          <p:nvPr/>
        </p:nvSpPr>
        <p:spPr bwMode="white">
          <a:xfrm>
            <a:off x="1855238" y="2825688"/>
            <a:ext cx="8176562" cy="73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D27B679-53C5-41BB-1227-B9B1D6EBC2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" t="51381" r="4117"/>
          <a:stretch/>
        </p:blipFill>
        <p:spPr>
          <a:xfrm>
            <a:off x="2207568" y="4026183"/>
            <a:ext cx="8064896" cy="245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81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411250-9785-D22C-923F-4D7F1910B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554" y="980728"/>
            <a:ext cx="11340000" cy="36133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5143AC-8256-DCCD-46D3-31C7BFE84B59}"/>
              </a:ext>
            </a:extLst>
          </p:cNvPr>
          <p:cNvSpPr/>
          <p:nvPr/>
        </p:nvSpPr>
        <p:spPr bwMode="white">
          <a:xfrm>
            <a:off x="2243636" y="2033600"/>
            <a:ext cx="4004877" cy="53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495461-1C22-3C35-E75F-9435A1C6F100}"/>
              </a:ext>
            </a:extLst>
          </p:cNvPr>
          <p:cNvSpPr/>
          <p:nvPr/>
        </p:nvSpPr>
        <p:spPr bwMode="white">
          <a:xfrm>
            <a:off x="3152170" y="3761793"/>
            <a:ext cx="417646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7D27B679-53C5-41BB-1227-B9B1D6EBC2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" t="51381" r="4117"/>
          <a:stretch/>
        </p:blipFill>
        <p:spPr>
          <a:xfrm>
            <a:off x="2489552" y="4424131"/>
            <a:ext cx="8064896" cy="245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6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3BD2ED-6AF9-650C-4140-B1B4BD4366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3" b="50391"/>
          <a:stretch/>
        </p:blipFill>
        <p:spPr>
          <a:xfrm>
            <a:off x="1631504" y="836712"/>
            <a:ext cx="9264392" cy="27090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688471-5EFA-BBB6-55D7-18E4337D8527}"/>
              </a:ext>
            </a:extLst>
          </p:cNvPr>
          <p:cNvSpPr/>
          <p:nvPr/>
        </p:nvSpPr>
        <p:spPr bwMode="white">
          <a:xfrm>
            <a:off x="7363393" y="953480"/>
            <a:ext cx="3532503" cy="607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FDA88F-D681-1767-3D48-512CF36B3F7B}"/>
              </a:ext>
            </a:extLst>
          </p:cNvPr>
          <p:cNvSpPr/>
          <p:nvPr/>
        </p:nvSpPr>
        <p:spPr bwMode="white">
          <a:xfrm>
            <a:off x="1593418" y="1889584"/>
            <a:ext cx="411790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img_16777215">
            <a:extLst>
              <a:ext uri="{FF2B5EF4-FFF2-40B4-BE49-F238E27FC236}">
                <a16:creationId xmlns:a16="http://schemas.microsoft.com/office/drawing/2014/main" id="{7D27B679-53C5-41BB-1227-B9B1D6EBC2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" t="51381" r="4117"/>
          <a:stretch/>
        </p:blipFill>
        <p:spPr>
          <a:xfrm>
            <a:off x="1991544" y="3662536"/>
            <a:ext cx="8064896" cy="245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20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1FF4FA-711D-B223-80D0-76E8724840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16832"/>
            <a:ext cx="11340000" cy="27192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2290B8-7FAA-3DAF-7166-39E05AE72A4D}"/>
              </a:ext>
            </a:extLst>
          </p:cNvPr>
          <p:cNvSpPr/>
          <p:nvPr/>
        </p:nvSpPr>
        <p:spPr bwMode="white">
          <a:xfrm>
            <a:off x="9735381" y="2145819"/>
            <a:ext cx="1009269" cy="47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15D60F-CCFE-C1AE-2F4C-DE01DF5B30DE}"/>
              </a:ext>
            </a:extLst>
          </p:cNvPr>
          <p:cNvSpPr/>
          <p:nvPr/>
        </p:nvSpPr>
        <p:spPr bwMode="white">
          <a:xfrm>
            <a:off x="6088681" y="3958640"/>
            <a:ext cx="476070" cy="42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39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3BD2ED-6AF9-650C-4140-B1B4BD4366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09" r="14493"/>
          <a:stretch/>
        </p:blipFill>
        <p:spPr>
          <a:xfrm>
            <a:off x="1631504" y="980728"/>
            <a:ext cx="9696440" cy="2751748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5B8EDF-E4B1-8870-9EBD-7193B6FB00A5}"/>
              </a:ext>
            </a:extLst>
          </p:cNvPr>
          <p:cNvSpPr/>
          <p:nvPr/>
        </p:nvSpPr>
        <p:spPr bwMode="white">
          <a:xfrm>
            <a:off x="4415176" y="1124744"/>
            <a:ext cx="6624736" cy="61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5D5FFB9-A328-971D-468F-A947D94E407A}"/>
              </a:ext>
            </a:extLst>
          </p:cNvPr>
          <p:cNvSpPr/>
          <p:nvPr/>
        </p:nvSpPr>
        <p:spPr bwMode="white">
          <a:xfrm>
            <a:off x="1593419" y="2060848"/>
            <a:ext cx="1597622" cy="58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11CE931-02EA-CDD5-459C-DCEE8160DB7A}"/>
              </a:ext>
            </a:extLst>
          </p:cNvPr>
          <p:cNvSpPr/>
          <p:nvPr/>
        </p:nvSpPr>
        <p:spPr bwMode="white">
          <a:xfrm>
            <a:off x="3335056" y="2150463"/>
            <a:ext cx="7488832" cy="49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BF2C728-3611-9038-0C2C-1709F8EF7991}"/>
              </a:ext>
            </a:extLst>
          </p:cNvPr>
          <p:cNvSpPr/>
          <p:nvPr/>
        </p:nvSpPr>
        <p:spPr bwMode="white">
          <a:xfrm>
            <a:off x="1593418" y="2924944"/>
            <a:ext cx="4693966" cy="66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>
            <a:extLst>
              <a:ext uri="{FF2B5EF4-FFF2-40B4-BE49-F238E27FC236}">
                <a16:creationId xmlns:a16="http://schemas.microsoft.com/office/drawing/2014/main" id="{7D27B679-53C5-41BB-1227-B9B1D6EBC2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" t="51381" r="4117"/>
          <a:stretch/>
        </p:blipFill>
        <p:spPr>
          <a:xfrm>
            <a:off x="2351584" y="4142275"/>
            <a:ext cx="8064896" cy="245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0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DCF99C-3887-EDDA-C005-05953D5372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11340000" cy="27874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E1AD3D-EAA2-2829-0BE2-1FBA273DC630}"/>
              </a:ext>
            </a:extLst>
          </p:cNvPr>
          <p:cNvSpPr/>
          <p:nvPr/>
        </p:nvSpPr>
        <p:spPr bwMode="white">
          <a:xfrm>
            <a:off x="6954551" y="2030157"/>
            <a:ext cx="4229377" cy="65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BC9343-068B-A608-B35D-A069BD2C4005}"/>
              </a:ext>
            </a:extLst>
          </p:cNvPr>
          <p:cNvSpPr/>
          <p:nvPr/>
        </p:nvSpPr>
        <p:spPr bwMode="white">
          <a:xfrm>
            <a:off x="1917725" y="3061773"/>
            <a:ext cx="533198" cy="49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D27B679-53C5-41BB-1227-B9B1D6EBC2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" t="51381" r="4117"/>
          <a:stretch/>
        </p:blipFill>
        <p:spPr>
          <a:xfrm>
            <a:off x="2279576" y="3861048"/>
            <a:ext cx="8064896" cy="245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06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788616-5D55-EB76-EC24-359ADB7B5E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00808"/>
            <a:ext cx="11340000" cy="35970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F06E7F-1D3D-7BE3-9272-44545FE61D4A}"/>
              </a:ext>
            </a:extLst>
          </p:cNvPr>
          <p:cNvSpPr/>
          <p:nvPr/>
        </p:nvSpPr>
        <p:spPr bwMode="white">
          <a:xfrm>
            <a:off x="4121912" y="3790351"/>
            <a:ext cx="1180654" cy="43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1F3595-B4AC-94FC-D026-9484784C2F21}"/>
              </a:ext>
            </a:extLst>
          </p:cNvPr>
          <p:cNvSpPr/>
          <p:nvPr/>
        </p:nvSpPr>
        <p:spPr bwMode="white">
          <a:xfrm>
            <a:off x="7340149" y="3790351"/>
            <a:ext cx="1028313" cy="43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F07603-89EE-1446-38F6-A5570BC8A546}"/>
              </a:ext>
            </a:extLst>
          </p:cNvPr>
          <p:cNvSpPr/>
          <p:nvPr/>
        </p:nvSpPr>
        <p:spPr bwMode="white">
          <a:xfrm>
            <a:off x="4121912" y="4706315"/>
            <a:ext cx="1342518" cy="42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A8B103-68C4-D8C8-68B3-270A918B5E20}"/>
              </a:ext>
            </a:extLst>
          </p:cNvPr>
          <p:cNvSpPr/>
          <p:nvPr/>
        </p:nvSpPr>
        <p:spPr bwMode="white">
          <a:xfrm>
            <a:off x="8977832" y="4706315"/>
            <a:ext cx="1751939" cy="42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45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1ED0D4-05D0-3D62-925C-A2AE274359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060848"/>
            <a:ext cx="11340000" cy="277846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16C006-A87E-220A-33B0-076C55F0582A}"/>
              </a:ext>
            </a:extLst>
          </p:cNvPr>
          <p:cNvSpPr/>
          <p:nvPr/>
        </p:nvSpPr>
        <p:spPr bwMode="white">
          <a:xfrm>
            <a:off x="2894845" y="3187509"/>
            <a:ext cx="2170881" cy="49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92D338-7FF1-4361-5F35-1F5B01306270}"/>
              </a:ext>
            </a:extLst>
          </p:cNvPr>
          <p:cNvSpPr/>
          <p:nvPr/>
        </p:nvSpPr>
        <p:spPr bwMode="white">
          <a:xfrm>
            <a:off x="8369656" y="3187509"/>
            <a:ext cx="1056876" cy="47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369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4AB6ED-353E-E623-5E5F-076824E034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86896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5F26FE-2F5A-4375-98FD-23DFAC53C4DE}"/>
              </a:ext>
            </a:extLst>
          </p:cNvPr>
          <p:cNvSpPr/>
          <p:nvPr/>
        </p:nvSpPr>
        <p:spPr bwMode="white">
          <a:xfrm>
            <a:off x="10518010" y="4305581"/>
            <a:ext cx="319406" cy="36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16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5F2C23-48DD-368E-C828-358EDCDFE4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340768"/>
            <a:ext cx="11340000" cy="46038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83199A-2C71-3DA7-A801-9080E9D1EA45}"/>
              </a:ext>
            </a:extLst>
          </p:cNvPr>
          <p:cNvSpPr/>
          <p:nvPr/>
        </p:nvSpPr>
        <p:spPr bwMode="white">
          <a:xfrm>
            <a:off x="10420101" y="1626721"/>
            <a:ext cx="371335" cy="38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18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49EB8C-BDC6-84C0-DB77-9FEA9AE01B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04" y="990000"/>
            <a:ext cx="1123455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B70E0C-8F32-3141-6C09-A171637E1613}"/>
              </a:ext>
            </a:extLst>
          </p:cNvPr>
          <p:cNvSpPr/>
          <p:nvPr/>
        </p:nvSpPr>
        <p:spPr bwMode="white">
          <a:xfrm>
            <a:off x="10406501" y="2159826"/>
            <a:ext cx="415046" cy="37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336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08F7F4-68BF-D744-F4BB-78F676B302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010203"/>
            <a:ext cx="11340000" cy="551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25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E85C36-2EDD-9DCD-90A5-EDC9565A13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11"/>
          <a:stretch/>
        </p:blipFill>
        <p:spPr>
          <a:xfrm>
            <a:off x="1919536" y="836712"/>
            <a:ext cx="8208912" cy="26624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57B504-FEF2-AC33-1248-43E5B65ECCD6}"/>
              </a:ext>
            </a:extLst>
          </p:cNvPr>
          <p:cNvSpPr/>
          <p:nvPr/>
        </p:nvSpPr>
        <p:spPr bwMode="white">
          <a:xfrm>
            <a:off x="3957117" y="1924607"/>
            <a:ext cx="1609118" cy="49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C1F0AB-B062-4C0C-86C6-E98F9C38D6DB}"/>
              </a:ext>
            </a:extLst>
          </p:cNvPr>
          <p:cNvSpPr/>
          <p:nvPr/>
        </p:nvSpPr>
        <p:spPr bwMode="white">
          <a:xfrm>
            <a:off x="7537168" y="1817576"/>
            <a:ext cx="1990576" cy="612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A3185C-B84A-351E-7332-E1FFE722F11A}"/>
              </a:ext>
            </a:extLst>
          </p:cNvPr>
          <p:cNvSpPr/>
          <p:nvPr/>
        </p:nvSpPr>
        <p:spPr bwMode="white">
          <a:xfrm>
            <a:off x="3695096" y="2624437"/>
            <a:ext cx="1944216" cy="64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78F400-F8C0-0D10-A3C7-DA73B2B92DFA}"/>
              </a:ext>
            </a:extLst>
          </p:cNvPr>
          <p:cNvSpPr/>
          <p:nvPr/>
        </p:nvSpPr>
        <p:spPr bwMode="white">
          <a:xfrm>
            <a:off x="7813289" y="2773930"/>
            <a:ext cx="1028313" cy="49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2E08F7F4-68BF-D744-F4BB-78F676B302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91" t="51691" r="23495"/>
          <a:stretch/>
        </p:blipFill>
        <p:spPr>
          <a:xfrm>
            <a:off x="2927648" y="3499194"/>
            <a:ext cx="6408712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43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2025-05-03T01:42:13Z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