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8" r:id="rId8"/>
    <p:sldId id="341" r:id="rId9"/>
    <p:sldId id="340" r:id="rId10"/>
    <p:sldId id="339" r:id="rId11"/>
    <p:sldId id="338" r:id="rId12"/>
    <p:sldId id="337" r:id="rId13"/>
    <p:sldId id="335" r:id="rId14"/>
    <p:sldId id="334" r:id="rId15"/>
    <p:sldId id="349" r:id="rId16"/>
    <p:sldId id="333" r:id="rId17"/>
    <p:sldId id="332" r:id="rId18"/>
    <p:sldId id="331" r:id="rId19"/>
    <p:sldId id="330" r:id="rId20"/>
    <p:sldId id="328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857" y="2024238"/>
            <a:ext cx="10714286" cy="2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FCE21-ACB0-5C29-F7E7-358E1CB10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056300"/>
            <a:ext cx="11340000" cy="47900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349328-A3D4-EC5A-D33A-17C96387A4BE}"/>
              </a:ext>
            </a:extLst>
          </p:cNvPr>
          <p:cNvSpPr/>
          <p:nvPr/>
        </p:nvSpPr>
        <p:spPr bwMode="white">
          <a:xfrm>
            <a:off x="7642239" y="2284757"/>
            <a:ext cx="409420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DFB284-59E7-24D6-CC75-5C31DFA9BA19}"/>
              </a:ext>
            </a:extLst>
          </p:cNvPr>
          <p:cNvSpPr/>
          <p:nvPr/>
        </p:nvSpPr>
        <p:spPr bwMode="white">
          <a:xfrm>
            <a:off x="9794078" y="3265619"/>
            <a:ext cx="380856" cy="35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809DE3-EE9D-297F-4F24-029E2A2C8437}"/>
              </a:ext>
            </a:extLst>
          </p:cNvPr>
          <p:cNvSpPr/>
          <p:nvPr/>
        </p:nvSpPr>
        <p:spPr bwMode="white">
          <a:xfrm>
            <a:off x="3319519" y="5208296"/>
            <a:ext cx="418942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C50FD40-AC21-C746-EA2C-0FD008ABD0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5" t="30600" r="9909" b="30559"/>
          <a:stretch/>
        </p:blipFill>
        <p:spPr>
          <a:xfrm>
            <a:off x="4205112" y="4542982"/>
            <a:ext cx="7283674" cy="205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3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94014-EACF-980D-2066-394779D17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268760"/>
            <a:ext cx="11340000" cy="192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16B1AE-9D3A-70FE-E9A5-40D937C1A4E6}"/>
              </a:ext>
            </a:extLst>
          </p:cNvPr>
          <p:cNvSpPr/>
          <p:nvPr/>
        </p:nvSpPr>
        <p:spPr bwMode="white">
          <a:xfrm>
            <a:off x="4100517" y="2528440"/>
            <a:ext cx="390377" cy="37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50FD40-AC21-C746-EA2C-0FD008ABD0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0" t="29425" r="7049" b="29382"/>
          <a:stretch/>
        </p:blipFill>
        <p:spPr>
          <a:xfrm>
            <a:off x="1703512" y="3356992"/>
            <a:ext cx="864096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4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9E58C-F093-CD3D-9779-EE71EC451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15" y="1196752"/>
            <a:ext cx="11340000" cy="211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BE5B7C-685C-1E0C-251D-7C7522DD8126}"/>
              </a:ext>
            </a:extLst>
          </p:cNvPr>
          <p:cNvSpPr/>
          <p:nvPr/>
        </p:nvSpPr>
        <p:spPr bwMode="white">
          <a:xfrm>
            <a:off x="10491603" y="2581645"/>
            <a:ext cx="371335" cy="38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B74B36F-222A-B918-F825-716CE795F9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80" b="52606"/>
          <a:stretch/>
        </p:blipFill>
        <p:spPr>
          <a:xfrm>
            <a:off x="1211776" y="3409826"/>
            <a:ext cx="1559536" cy="278106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B74B36F-222A-B918-F825-716CE795F9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18" r="40846" b="50152"/>
          <a:stretch/>
        </p:blipFill>
        <p:spPr>
          <a:xfrm>
            <a:off x="3719736" y="3445762"/>
            <a:ext cx="1512168" cy="292508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B74B36F-222A-B918-F825-716CE795F9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27" r="79589"/>
          <a:stretch/>
        </p:blipFill>
        <p:spPr>
          <a:xfrm>
            <a:off x="6168008" y="3193938"/>
            <a:ext cx="1656184" cy="299695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B74B36F-222A-B918-F825-716CE795F9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6" t="67875" r="39071" b="-1387"/>
          <a:stretch/>
        </p:blipFill>
        <p:spPr>
          <a:xfrm>
            <a:off x="8628600" y="4224362"/>
            <a:ext cx="2160240" cy="196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6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C78A9-5903-086C-0F75-7347D5898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52736"/>
            <a:ext cx="11340000" cy="566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E55D51-CAD5-1A32-D0F8-6E9D5B29E882}"/>
              </a:ext>
            </a:extLst>
          </p:cNvPr>
          <p:cNvSpPr/>
          <p:nvPr/>
        </p:nvSpPr>
        <p:spPr bwMode="white">
          <a:xfrm>
            <a:off x="6426467" y="3207960"/>
            <a:ext cx="485591" cy="4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2AC84F-AD9B-E8B5-6A5C-8B5127EFEC08}"/>
              </a:ext>
            </a:extLst>
          </p:cNvPr>
          <p:cNvSpPr/>
          <p:nvPr/>
        </p:nvSpPr>
        <p:spPr bwMode="white">
          <a:xfrm>
            <a:off x="6997752" y="4049824"/>
            <a:ext cx="1199104" cy="53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6E19FD-3DC4-2F8A-2414-1E063FC58460}"/>
              </a:ext>
            </a:extLst>
          </p:cNvPr>
          <p:cNvSpPr/>
          <p:nvPr/>
        </p:nvSpPr>
        <p:spPr bwMode="white">
          <a:xfrm>
            <a:off x="2141832" y="4985929"/>
            <a:ext cx="4770226" cy="5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85109B-A281-F1A5-E880-C86089A7626E}"/>
              </a:ext>
            </a:extLst>
          </p:cNvPr>
          <p:cNvSpPr/>
          <p:nvPr/>
        </p:nvSpPr>
        <p:spPr bwMode="white">
          <a:xfrm>
            <a:off x="7007273" y="5096165"/>
            <a:ext cx="1037833" cy="4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FE4A9C-940D-F46F-76B8-70ADA74E2F02}"/>
              </a:ext>
            </a:extLst>
          </p:cNvPr>
          <p:cNvSpPr/>
          <p:nvPr/>
        </p:nvSpPr>
        <p:spPr bwMode="white">
          <a:xfrm>
            <a:off x="2141832" y="6022731"/>
            <a:ext cx="3246712" cy="54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16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1DCBF-5673-3087-863D-792C13B192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39141"/>
          <a:stretch/>
        </p:blipFill>
        <p:spPr>
          <a:xfrm>
            <a:off x="1127448" y="1124744"/>
            <a:ext cx="10153128" cy="27363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05816B-A1C6-6B7E-BC1D-27C714F57326}"/>
              </a:ext>
            </a:extLst>
          </p:cNvPr>
          <p:cNvSpPr/>
          <p:nvPr/>
        </p:nvSpPr>
        <p:spPr bwMode="white">
          <a:xfrm>
            <a:off x="2398952" y="2105607"/>
            <a:ext cx="108980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D28799-3C0E-E546-64F9-57E4553FF0D8}"/>
              </a:ext>
            </a:extLst>
          </p:cNvPr>
          <p:cNvSpPr/>
          <p:nvPr/>
        </p:nvSpPr>
        <p:spPr bwMode="white">
          <a:xfrm>
            <a:off x="6745080" y="1961591"/>
            <a:ext cx="45828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BA7C11-6ED4-7A6D-5E79-DF3E36F8A68C}"/>
              </a:ext>
            </a:extLst>
          </p:cNvPr>
          <p:cNvSpPr/>
          <p:nvPr/>
        </p:nvSpPr>
        <p:spPr bwMode="white">
          <a:xfrm>
            <a:off x="1927246" y="2897695"/>
            <a:ext cx="4144114" cy="65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425C78A9-5903-086C-0F75-7347D5898A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0" t="34322" r="3175" b="5932"/>
          <a:stretch/>
        </p:blipFill>
        <p:spPr>
          <a:xfrm>
            <a:off x="4151784" y="3779870"/>
            <a:ext cx="3225428" cy="309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35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1DCBF-5673-3087-863D-792C13B192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57" r="9197"/>
          <a:stretch/>
        </p:blipFill>
        <p:spPr>
          <a:xfrm>
            <a:off x="911424" y="1340768"/>
            <a:ext cx="10297144" cy="1831857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580AD5-017A-48FC-0431-5C1B95970B98}"/>
              </a:ext>
            </a:extLst>
          </p:cNvPr>
          <p:cNvSpPr/>
          <p:nvPr/>
        </p:nvSpPr>
        <p:spPr bwMode="white">
          <a:xfrm>
            <a:off x="6947998" y="1534196"/>
            <a:ext cx="1066397" cy="49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F58D40-69EA-1D19-A951-A20DD38B93F1}"/>
              </a:ext>
            </a:extLst>
          </p:cNvPr>
          <p:cNvSpPr/>
          <p:nvPr/>
        </p:nvSpPr>
        <p:spPr bwMode="white">
          <a:xfrm>
            <a:off x="5351281" y="2321632"/>
            <a:ext cx="5233896" cy="63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425C78A9-5903-086C-0F75-7347D5898A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0" t="34322" r="3175" b="5932"/>
          <a:stretch/>
        </p:blipFill>
        <p:spPr>
          <a:xfrm>
            <a:off x="4082611" y="3214800"/>
            <a:ext cx="3369444" cy="323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88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9C085-9DB3-71E6-977A-1F064A961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71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AC4F0-251E-EF70-8FCF-7EA74463914C}"/>
              </a:ext>
            </a:extLst>
          </p:cNvPr>
          <p:cNvSpPr/>
          <p:nvPr/>
        </p:nvSpPr>
        <p:spPr bwMode="white">
          <a:xfrm>
            <a:off x="10492931" y="3625482"/>
            <a:ext cx="333249" cy="38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08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7F35E-4749-8F85-B633-6AD286934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56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9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1E316-B989-CB51-E6EA-44CC41FA8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9999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477A1-C664-FBB3-991A-78FE49C82C2F}"/>
              </a:ext>
            </a:extLst>
          </p:cNvPr>
          <p:cNvSpPr/>
          <p:nvPr/>
        </p:nvSpPr>
        <p:spPr bwMode="white">
          <a:xfrm>
            <a:off x="10464367" y="3821107"/>
            <a:ext cx="371335" cy="38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85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91DEF-A665-FA34-A529-A9B4A483A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1862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0CCEB-9235-B969-C1D0-EB90507CF59D}"/>
              </a:ext>
            </a:extLst>
          </p:cNvPr>
          <p:cNvSpPr/>
          <p:nvPr/>
        </p:nvSpPr>
        <p:spPr bwMode="white">
          <a:xfrm>
            <a:off x="10325709" y="2534481"/>
            <a:ext cx="418942" cy="38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C5AF052-43B4-FAF7-FA22-48BD495E11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65" b="48925"/>
          <a:stretch/>
        </p:blipFill>
        <p:spPr>
          <a:xfrm>
            <a:off x="1030800" y="2916469"/>
            <a:ext cx="2855680" cy="29970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C5AF052-43B4-FAF7-FA22-48BD495E11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7" t="11807" r="25853" b="48925"/>
          <a:stretch/>
        </p:blipFill>
        <p:spPr>
          <a:xfrm>
            <a:off x="3767104" y="3609301"/>
            <a:ext cx="3240360" cy="230425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C5AF052-43B4-FAF7-FA22-48BD495E11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5" r="56261"/>
          <a:stretch/>
        </p:blipFill>
        <p:spPr>
          <a:xfrm>
            <a:off x="6863448" y="3180242"/>
            <a:ext cx="3935800" cy="287091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C5AF052-43B4-FAF7-FA22-48BD495E11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8" t="53721" r="28253"/>
          <a:stretch/>
        </p:blipFill>
        <p:spPr>
          <a:xfrm>
            <a:off x="9239712" y="3335482"/>
            <a:ext cx="2736304" cy="271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42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A4DCF-8169-51F1-5F20-D38215140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5650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D9C4AF-F55A-428E-118D-D03ECB988615}"/>
              </a:ext>
            </a:extLst>
          </p:cNvPr>
          <p:cNvSpPr/>
          <p:nvPr/>
        </p:nvSpPr>
        <p:spPr bwMode="white">
          <a:xfrm>
            <a:off x="8522446" y="3288747"/>
            <a:ext cx="939636" cy="41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8D9F24-6DFE-98FD-BD3F-A1D15C1C9D1F}"/>
              </a:ext>
            </a:extLst>
          </p:cNvPr>
          <p:cNvSpPr/>
          <p:nvPr/>
        </p:nvSpPr>
        <p:spPr bwMode="white">
          <a:xfrm>
            <a:off x="3165712" y="4221197"/>
            <a:ext cx="891450" cy="36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3A7AD7-5B84-A6A6-D844-6EC9F2EEF1FD}"/>
              </a:ext>
            </a:extLst>
          </p:cNvPr>
          <p:cNvSpPr/>
          <p:nvPr/>
        </p:nvSpPr>
        <p:spPr bwMode="white">
          <a:xfrm>
            <a:off x="9526331" y="4285504"/>
            <a:ext cx="361398" cy="23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5A6FAB-2EA7-878A-BD1D-CEDD5A321D5E}"/>
              </a:ext>
            </a:extLst>
          </p:cNvPr>
          <p:cNvSpPr/>
          <p:nvPr/>
        </p:nvSpPr>
        <p:spPr bwMode="white">
          <a:xfrm>
            <a:off x="5117266" y="5113454"/>
            <a:ext cx="2345076" cy="4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A28D3-F40D-B112-22F1-B983C65FF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80" y="1018163"/>
            <a:ext cx="11340000" cy="9741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335E7A2-1DE5-CBD5-976F-582251A38E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63" r="62610" b="48925"/>
          <a:stretch/>
        </p:blipFill>
        <p:spPr>
          <a:xfrm>
            <a:off x="358493" y="1992315"/>
            <a:ext cx="2880320" cy="295232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335E7A2-1DE5-CBD5-976F-582251A38E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8" r="13387" b="58742"/>
          <a:stretch/>
        </p:blipFill>
        <p:spPr>
          <a:xfrm>
            <a:off x="2999656" y="1992315"/>
            <a:ext cx="3096344" cy="242102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335E7A2-1DE5-CBD5-976F-582251A38E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48" r="64480"/>
          <a:stretch/>
        </p:blipFill>
        <p:spPr>
          <a:xfrm>
            <a:off x="6096000" y="1844824"/>
            <a:ext cx="2736304" cy="306034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335E7A2-1DE5-CBD5-976F-582251A38E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14" t="49848"/>
          <a:stretch/>
        </p:blipFill>
        <p:spPr>
          <a:xfrm>
            <a:off x="8669656" y="1962244"/>
            <a:ext cx="4343613" cy="294292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43ABB03-BC4C-E1E9-221F-5E5A760971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832036"/>
            <a:ext cx="11340000" cy="203441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B3D57C-2C53-8034-0AF5-D159E9846ECA}"/>
              </a:ext>
            </a:extLst>
          </p:cNvPr>
          <p:cNvSpPr/>
          <p:nvPr/>
        </p:nvSpPr>
        <p:spPr bwMode="white">
          <a:xfrm>
            <a:off x="3238232" y="5137676"/>
            <a:ext cx="2056624" cy="49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6E77F8-81BB-A7E4-E82D-38408BE51B42}"/>
              </a:ext>
            </a:extLst>
          </p:cNvPr>
          <p:cNvSpPr/>
          <p:nvPr/>
        </p:nvSpPr>
        <p:spPr bwMode="white">
          <a:xfrm>
            <a:off x="7989416" y="5022585"/>
            <a:ext cx="2283048" cy="58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B6F362-DB72-5A7F-EF2B-A58048B0AAB4}"/>
              </a:ext>
            </a:extLst>
          </p:cNvPr>
          <p:cNvSpPr/>
          <p:nvPr/>
        </p:nvSpPr>
        <p:spPr bwMode="white">
          <a:xfrm>
            <a:off x="3133497" y="6054597"/>
            <a:ext cx="2151838" cy="48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267819-E7F8-51BC-F50F-E83A6337860E}"/>
              </a:ext>
            </a:extLst>
          </p:cNvPr>
          <p:cNvSpPr/>
          <p:nvPr/>
        </p:nvSpPr>
        <p:spPr bwMode="white">
          <a:xfrm>
            <a:off x="7989416" y="5849246"/>
            <a:ext cx="2211040" cy="66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25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5C236-ACB1-DD14-4C34-04025830D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836019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90F577-49AF-934E-A3CE-4ADDFA181ABF}"/>
              </a:ext>
            </a:extLst>
          </p:cNvPr>
          <p:cNvSpPr/>
          <p:nvPr/>
        </p:nvSpPr>
        <p:spPr bwMode="white">
          <a:xfrm>
            <a:off x="9038188" y="3721123"/>
            <a:ext cx="908449" cy="42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2C9B05-23AC-AF8C-9C75-E0392DCE553C}"/>
              </a:ext>
            </a:extLst>
          </p:cNvPr>
          <p:cNvSpPr/>
          <p:nvPr/>
        </p:nvSpPr>
        <p:spPr bwMode="white">
          <a:xfrm>
            <a:off x="2563428" y="4506278"/>
            <a:ext cx="1858190" cy="42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87C957-CC7E-53F7-4F17-16B872E3D761}"/>
              </a:ext>
            </a:extLst>
          </p:cNvPr>
          <p:cNvSpPr/>
          <p:nvPr/>
        </p:nvSpPr>
        <p:spPr bwMode="white">
          <a:xfrm>
            <a:off x="3513170" y="5299697"/>
            <a:ext cx="908448" cy="42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69F140-9451-74A4-271E-E0CB60A36943}"/>
              </a:ext>
            </a:extLst>
          </p:cNvPr>
          <p:cNvSpPr/>
          <p:nvPr/>
        </p:nvSpPr>
        <p:spPr bwMode="white">
          <a:xfrm>
            <a:off x="6469755" y="5721201"/>
            <a:ext cx="3476881" cy="76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65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56918-E240-6CCC-BA6F-344B2E930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35" y="1844824"/>
            <a:ext cx="11340000" cy="338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9325E-E853-90F6-5F0E-F843DDF8434D}"/>
              </a:ext>
            </a:extLst>
          </p:cNvPr>
          <p:cNvSpPr/>
          <p:nvPr/>
        </p:nvSpPr>
        <p:spPr bwMode="white">
          <a:xfrm>
            <a:off x="9073876" y="2178215"/>
            <a:ext cx="1094961" cy="4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EF158E-46E7-EEDC-DC60-7C9CBC84FED2}"/>
              </a:ext>
            </a:extLst>
          </p:cNvPr>
          <p:cNvSpPr/>
          <p:nvPr/>
        </p:nvSpPr>
        <p:spPr bwMode="white">
          <a:xfrm>
            <a:off x="2713574" y="3254592"/>
            <a:ext cx="1066397" cy="4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F4A493-9B40-190A-0BCC-B1A7880873E0}"/>
              </a:ext>
            </a:extLst>
          </p:cNvPr>
          <p:cNvSpPr/>
          <p:nvPr/>
        </p:nvSpPr>
        <p:spPr bwMode="white">
          <a:xfrm>
            <a:off x="2132768" y="4330969"/>
            <a:ext cx="2123274" cy="4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DD3DFE-CCBE-2883-738A-20E925F316DE}"/>
              </a:ext>
            </a:extLst>
          </p:cNvPr>
          <p:cNvSpPr/>
          <p:nvPr/>
        </p:nvSpPr>
        <p:spPr bwMode="white">
          <a:xfrm>
            <a:off x="7817050" y="4221089"/>
            <a:ext cx="1159270" cy="5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12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815B8-851F-87EB-2A5A-C3C78D490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29196"/>
            <a:ext cx="1113334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2B83C0-EF6E-D6F7-B83A-F9D7509FB0FE}"/>
              </a:ext>
            </a:extLst>
          </p:cNvPr>
          <p:cNvSpPr/>
          <p:nvPr/>
        </p:nvSpPr>
        <p:spPr bwMode="white">
          <a:xfrm>
            <a:off x="8581516" y="3521597"/>
            <a:ext cx="822614" cy="36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08BF4B-7234-5A01-5D0E-5C7EEAFD66AA}"/>
              </a:ext>
            </a:extLst>
          </p:cNvPr>
          <p:cNvSpPr/>
          <p:nvPr/>
        </p:nvSpPr>
        <p:spPr bwMode="white">
          <a:xfrm>
            <a:off x="7525204" y="4391971"/>
            <a:ext cx="1308705" cy="43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05881D-F10A-E2AC-0EE7-2FB67DD65D1A}"/>
              </a:ext>
            </a:extLst>
          </p:cNvPr>
          <p:cNvSpPr/>
          <p:nvPr/>
        </p:nvSpPr>
        <p:spPr bwMode="white">
          <a:xfrm>
            <a:off x="8422602" y="5309138"/>
            <a:ext cx="888049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DF0332-82F5-1A7D-4120-07D9B78F3D30}"/>
              </a:ext>
            </a:extLst>
          </p:cNvPr>
          <p:cNvSpPr/>
          <p:nvPr/>
        </p:nvSpPr>
        <p:spPr bwMode="white">
          <a:xfrm>
            <a:off x="7562595" y="6076564"/>
            <a:ext cx="934789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1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3A00D-EB61-5569-2C8E-DCEA8D01E1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1"/>
          <a:stretch/>
        </p:blipFill>
        <p:spPr>
          <a:xfrm>
            <a:off x="1343472" y="1024276"/>
            <a:ext cx="9361040" cy="557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67DD0-EA0D-389E-AE22-D611F4F8FF00}"/>
              </a:ext>
            </a:extLst>
          </p:cNvPr>
          <p:cNvSpPr/>
          <p:nvPr/>
        </p:nvSpPr>
        <p:spPr bwMode="white">
          <a:xfrm>
            <a:off x="7037275" y="3710784"/>
            <a:ext cx="1799546" cy="4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6496D-764E-7A3C-0130-D417011CAAB7}"/>
              </a:ext>
            </a:extLst>
          </p:cNvPr>
          <p:cNvSpPr/>
          <p:nvPr/>
        </p:nvSpPr>
        <p:spPr bwMode="white">
          <a:xfrm>
            <a:off x="9046293" y="4520548"/>
            <a:ext cx="914055" cy="4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9F15B1-A783-5300-5345-5F1B39B7490B}"/>
              </a:ext>
            </a:extLst>
          </p:cNvPr>
          <p:cNvSpPr/>
          <p:nvPr/>
        </p:nvSpPr>
        <p:spPr bwMode="white">
          <a:xfrm>
            <a:off x="6799240" y="5816169"/>
            <a:ext cx="1342518" cy="4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34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14BD3-CFDB-2D80-81FB-F6103715C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124744"/>
            <a:ext cx="11340000" cy="533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41676C-8814-F3A9-81F7-8B46E5AF9DF3}"/>
              </a:ext>
            </a:extLst>
          </p:cNvPr>
          <p:cNvSpPr/>
          <p:nvPr/>
        </p:nvSpPr>
        <p:spPr bwMode="white">
          <a:xfrm>
            <a:off x="6453501" y="2812661"/>
            <a:ext cx="1790025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B85756-5851-D7D2-346E-227356E7871E}"/>
              </a:ext>
            </a:extLst>
          </p:cNvPr>
          <p:cNvSpPr/>
          <p:nvPr/>
        </p:nvSpPr>
        <p:spPr bwMode="white">
          <a:xfrm>
            <a:off x="5548967" y="3966549"/>
            <a:ext cx="4941611" cy="4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A8A6B8-1C43-E392-0A7C-C58FBD500B42}"/>
              </a:ext>
            </a:extLst>
          </p:cNvPr>
          <p:cNvSpPr/>
          <p:nvPr/>
        </p:nvSpPr>
        <p:spPr bwMode="white">
          <a:xfrm>
            <a:off x="5882216" y="4567333"/>
            <a:ext cx="885491" cy="37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92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A51AE5C-DC9A-44A6-5181-48AA2BD4F7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74" b="49846"/>
          <a:stretch/>
        </p:blipFill>
        <p:spPr>
          <a:xfrm>
            <a:off x="262476" y="4176464"/>
            <a:ext cx="2717454" cy="270892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A51AE5C-DC9A-44A6-5181-48AA2BD4F7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5" r="22591" b="47392"/>
          <a:stretch/>
        </p:blipFill>
        <p:spPr>
          <a:xfrm>
            <a:off x="2922732" y="4176464"/>
            <a:ext cx="3460424" cy="28529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A51AE5C-DC9A-44A6-5181-48AA2BD4F7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1" r="62949"/>
          <a:stretch/>
        </p:blipFill>
        <p:spPr>
          <a:xfrm>
            <a:off x="6383156" y="4329300"/>
            <a:ext cx="3600400" cy="254726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A51AE5C-DC9A-44A6-5181-48AA2BD4F7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74" t="50156" r="21930" b="760"/>
          <a:stretch/>
        </p:blipFill>
        <p:spPr>
          <a:xfrm>
            <a:off x="9407492" y="4218010"/>
            <a:ext cx="3025212" cy="257464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2732D70-1696-E3C6-D756-877AB79032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52"/>
          <a:stretch/>
        </p:blipFill>
        <p:spPr>
          <a:xfrm>
            <a:off x="444632" y="2675846"/>
            <a:ext cx="11340000" cy="190528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25616F-E5C9-B06E-D5F0-620612F611B3}"/>
              </a:ext>
            </a:extLst>
          </p:cNvPr>
          <p:cNvSpPr/>
          <p:nvPr/>
        </p:nvSpPr>
        <p:spPr bwMode="white">
          <a:xfrm>
            <a:off x="10185035" y="3894916"/>
            <a:ext cx="418942" cy="38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F2732D70-1696-E3C6-D756-877AB79032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6" b="45647"/>
          <a:stretch/>
        </p:blipFill>
        <p:spPr>
          <a:xfrm>
            <a:off x="1199456" y="490146"/>
            <a:ext cx="6984776" cy="221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A14D4-C25E-3353-C01D-BE707C838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58610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D11300-E022-4E2F-91D4-BDB9B939D28F}"/>
              </a:ext>
            </a:extLst>
          </p:cNvPr>
          <p:cNvSpPr/>
          <p:nvPr/>
        </p:nvSpPr>
        <p:spPr bwMode="white">
          <a:xfrm>
            <a:off x="10545896" y="2339310"/>
            <a:ext cx="333249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22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0FD40-AC21-C746-EA2C-0FD008ABD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10070914" cy="6118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9C0988-9BEC-D057-70D7-FF5AD4E50552}"/>
              </a:ext>
            </a:extLst>
          </p:cNvPr>
          <p:cNvSpPr/>
          <p:nvPr/>
        </p:nvSpPr>
        <p:spPr bwMode="white">
          <a:xfrm>
            <a:off x="9120336" y="5085185"/>
            <a:ext cx="1152128" cy="50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A4E074-CD9A-BB5F-C168-C7F16BF94C12}"/>
              </a:ext>
            </a:extLst>
          </p:cNvPr>
          <p:cNvSpPr/>
          <p:nvPr/>
        </p:nvSpPr>
        <p:spPr bwMode="white">
          <a:xfrm>
            <a:off x="3647728" y="6021288"/>
            <a:ext cx="1515659" cy="49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308AC3-2ECD-1CD0-3B05-FB73F33E9313}"/>
              </a:ext>
            </a:extLst>
          </p:cNvPr>
          <p:cNvSpPr/>
          <p:nvPr/>
        </p:nvSpPr>
        <p:spPr bwMode="white">
          <a:xfrm>
            <a:off x="6384032" y="5948195"/>
            <a:ext cx="990670" cy="54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9260BA-5178-29E9-7FC9-C36260991B8A}"/>
              </a:ext>
            </a:extLst>
          </p:cNvPr>
          <p:cNvSpPr/>
          <p:nvPr/>
        </p:nvSpPr>
        <p:spPr bwMode="white">
          <a:xfrm>
            <a:off x="8472264" y="5948195"/>
            <a:ext cx="1656184" cy="5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28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