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2" r:id="rId18"/>
    <p:sldId id="330" r:id="rId19"/>
    <p:sldId id="328" r:id="rId20"/>
    <p:sldId id="327" r:id="rId21"/>
    <p:sldId id="32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3143" y="2971857"/>
            <a:ext cx="4885714" cy="9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FBDA0-1AF5-A1EC-C117-06B606546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268760"/>
            <a:ext cx="11340000" cy="49676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10FE88-2274-9B3C-359F-8D1613E0338D}"/>
              </a:ext>
            </a:extLst>
          </p:cNvPr>
          <p:cNvSpPr/>
          <p:nvPr/>
        </p:nvSpPr>
        <p:spPr bwMode="white">
          <a:xfrm>
            <a:off x="10511152" y="4834782"/>
            <a:ext cx="333249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8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35216-6567-8EC5-6F88-091C97EA2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01991"/>
            <a:ext cx="11340000" cy="25295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EBB6D-D556-49EA-B42A-9906AD90A349}"/>
              </a:ext>
            </a:extLst>
          </p:cNvPr>
          <p:cNvSpPr/>
          <p:nvPr/>
        </p:nvSpPr>
        <p:spPr bwMode="white">
          <a:xfrm>
            <a:off x="10401880" y="3001553"/>
            <a:ext cx="333249" cy="38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8D6EDF-2CF8-A75E-7D63-EC187BE1C1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96" b="51379"/>
          <a:stretch/>
        </p:blipFill>
        <p:spPr>
          <a:xfrm>
            <a:off x="479065" y="3907870"/>
            <a:ext cx="2635542" cy="244795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E8D6EDF-2CF8-A75E-7D63-EC187BE1C1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45" t="-464" r="27602" b="49389"/>
          <a:stretch/>
        </p:blipFill>
        <p:spPr>
          <a:xfrm>
            <a:off x="3332996" y="3916758"/>
            <a:ext cx="2456370" cy="255595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E8D6EDF-2CF8-A75E-7D63-EC187BE1C1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1076" r="71631"/>
          <a:stretch/>
        </p:blipFill>
        <p:spPr>
          <a:xfrm>
            <a:off x="6058736" y="3876421"/>
            <a:ext cx="2434554" cy="251085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E8D6EDF-2CF8-A75E-7D63-EC187BE1C17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1" t="51075" r="19529"/>
          <a:stretch/>
        </p:blipFill>
        <p:spPr>
          <a:xfrm>
            <a:off x="8651024" y="3933056"/>
            <a:ext cx="3312368" cy="253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7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785E0-930C-6F3D-9189-109613DAD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549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DD3FB-3B4C-83E5-695B-5C2C734923B2}"/>
              </a:ext>
            </a:extLst>
          </p:cNvPr>
          <p:cNvSpPr/>
          <p:nvPr/>
        </p:nvSpPr>
        <p:spPr bwMode="white">
          <a:xfrm>
            <a:off x="10473888" y="2365314"/>
            <a:ext cx="342770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47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74F8D-CB9A-6660-2B5E-6ED6893F3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87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4497E-9266-2830-78E5-435DD7C4ABB0}"/>
              </a:ext>
            </a:extLst>
          </p:cNvPr>
          <p:cNvSpPr/>
          <p:nvPr/>
        </p:nvSpPr>
        <p:spPr bwMode="white">
          <a:xfrm>
            <a:off x="10473888" y="3595630"/>
            <a:ext cx="371335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75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E1921-F74C-1D47-B41E-1825643A5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9038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E3A2609-B752-D473-6945-8FFFCB8F42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" r="14275" b="33136"/>
          <a:stretch/>
        </p:blipFill>
        <p:spPr>
          <a:xfrm>
            <a:off x="3647728" y="4208554"/>
            <a:ext cx="7451568" cy="264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94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A2609-B752-D473-6945-8FFFCB8F4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538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2AB083-E34C-A965-BD20-47B0CEA660F9}"/>
              </a:ext>
            </a:extLst>
          </p:cNvPr>
          <p:cNvSpPr/>
          <p:nvPr/>
        </p:nvSpPr>
        <p:spPr bwMode="white">
          <a:xfrm>
            <a:off x="2256332" y="4869161"/>
            <a:ext cx="1967460" cy="50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EBF76E-B69D-4C7E-DC9B-B8C11F9E8FEB}"/>
              </a:ext>
            </a:extLst>
          </p:cNvPr>
          <p:cNvSpPr/>
          <p:nvPr/>
        </p:nvSpPr>
        <p:spPr bwMode="white">
          <a:xfrm>
            <a:off x="7426458" y="4908270"/>
            <a:ext cx="2094710" cy="4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29C506-3428-1402-B7D7-0F64DF4B8129}"/>
              </a:ext>
            </a:extLst>
          </p:cNvPr>
          <p:cNvSpPr/>
          <p:nvPr/>
        </p:nvSpPr>
        <p:spPr bwMode="white">
          <a:xfrm>
            <a:off x="2256332" y="5823178"/>
            <a:ext cx="1056876" cy="4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2E0306-9FA7-A684-79E5-077C587FBD5B}"/>
              </a:ext>
            </a:extLst>
          </p:cNvPr>
          <p:cNvSpPr/>
          <p:nvPr/>
        </p:nvSpPr>
        <p:spPr bwMode="white">
          <a:xfrm>
            <a:off x="7176120" y="5823178"/>
            <a:ext cx="1840413" cy="4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86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6D43C-CD13-5678-6496-F87C22E7C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16" y="1050283"/>
            <a:ext cx="11340000" cy="317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9FD724-BD1D-39CC-FBF8-A306B872A6CB}"/>
              </a:ext>
            </a:extLst>
          </p:cNvPr>
          <p:cNvSpPr/>
          <p:nvPr/>
        </p:nvSpPr>
        <p:spPr bwMode="white">
          <a:xfrm>
            <a:off x="10367547" y="3397199"/>
            <a:ext cx="333249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5DF81D-97D3-F6EE-7EB0-6F8EE42093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39" b="51379"/>
          <a:stretch/>
        </p:blipFill>
        <p:spPr>
          <a:xfrm>
            <a:off x="677158" y="3960004"/>
            <a:ext cx="2855680" cy="28530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F5DF81D-97D3-F6EE-7EB0-6F8EE42093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2" r="22995" b="51379"/>
          <a:stretch/>
        </p:blipFill>
        <p:spPr>
          <a:xfrm>
            <a:off x="2999656" y="3926034"/>
            <a:ext cx="3024336" cy="285307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F5DF81D-97D3-F6EE-7EB0-6F8EE42093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11" r="71092"/>
          <a:stretch/>
        </p:blipFill>
        <p:spPr>
          <a:xfrm>
            <a:off x="5991146" y="4302204"/>
            <a:ext cx="2423632" cy="251087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F5DF81D-97D3-F6EE-7EB0-6F8EE42093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50" t="49848" r="12689"/>
          <a:stretch/>
        </p:blipFill>
        <p:spPr>
          <a:xfrm>
            <a:off x="8165600" y="3836186"/>
            <a:ext cx="3744416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7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9BA27-2CF1-FC6E-8610-C23D6DAA6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83340"/>
            <a:ext cx="11340000" cy="186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C73DD-6FF8-BA56-A0B3-8D588972B8EC}"/>
              </a:ext>
            </a:extLst>
          </p:cNvPr>
          <p:cNvSpPr/>
          <p:nvPr/>
        </p:nvSpPr>
        <p:spPr bwMode="white">
          <a:xfrm>
            <a:off x="10310829" y="2473162"/>
            <a:ext cx="333249" cy="38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878E521-EBFA-1360-63DF-9FD4AFE8AD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06" b="52606"/>
          <a:stretch/>
        </p:blipFill>
        <p:spPr>
          <a:xfrm>
            <a:off x="360878" y="3356992"/>
            <a:ext cx="2783672" cy="278106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878E521-EBFA-1360-63DF-9FD4AFE8AD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4" t="20397" r="17754" b="52606"/>
          <a:stretch/>
        </p:blipFill>
        <p:spPr>
          <a:xfrm>
            <a:off x="3144550" y="4553880"/>
            <a:ext cx="3384376" cy="158417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878E521-EBFA-1360-63DF-9FD4AFE8AD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1" r="64554"/>
          <a:stretch/>
        </p:blipFill>
        <p:spPr>
          <a:xfrm>
            <a:off x="6600056" y="3046416"/>
            <a:ext cx="2999696" cy="301492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878E521-EBFA-1360-63DF-9FD4AFE8AD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0" t="48621" r="28816"/>
          <a:stretch/>
        </p:blipFill>
        <p:spPr>
          <a:xfrm>
            <a:off x="9384606" y="3101830"/>
            <a:ext cx="2736304" cy="301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00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A4705-0D53-F1AD-685D-CFD3F1EAB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1985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AE3D58-4D7B-CF92-60CA-9A008EBBDD5D}"/>
              </a:ext>
            </a:extLst>
          </p:cNvPr>
          <p:cNvSpPr/>
          <p:nvPr/>
        </p:nvSpPr>
        <p:spPr bwMode="white">
          <a:xfrm>
            <a:off x="10354273" y="2538641"/>
            <a:ext cx="361813" cy="39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0DE63B4-8B58-07B6-25CA-11BC565A5A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04" b="47698"/>
          <a:stretch/>
        </p:blipFill>
        <p:spPr>
          <a:xfrm>
            <a:off x="623392" y="3203568"/>
            <a:ext cx="2279616" cy="3069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0DE63B4-8B58-07B6-25CA-11BC565A5A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3216" r="22979" b="47699"/>
          <a:stretch/>
        </p:blipFill>
        <p:spPr>
          <a:xfrm>
            <a:off x="3048656" y="3392344"/>
            <a:ext cx="2952328" cy="288032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0DE63B4-8B58-07B6-25CA-11BC565A5A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4" r="64214"/>
          <a:stretch/>
        </p:blipFill>
        <p:spPr>
          <a:xfrm>
            <a:off x="6120022" y="3581772"/>
            <a:ext cx="2999696" cy="258288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0DE63B4-8B58-07B6-25CA-11BC565A5A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82" t="52302" r="25555"/>
          <a:stretch/>
        </p:blipFill>
        <p:spPr>
          <a:xfrm>
            <a:off x="9083072" y="3400458"/>
            <a:ext cx="2880320" cy="279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2FB01-C549-45BE-B830-8DE22CAE0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5478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7C3672-D49E-D0F8-144F-F1C653666D6C}"/>
              </a:ext>
            </a:extLst>
          </p:cNvPr>
          <p:cNvSpPr/>
          <p:nvPr/>
        </p:nvSpPr>
        <p:spPr bwMode="white">
          <a:xfrm>
            <a:off x="4703208" y="4409864"/>
            <a:ext cx="864096" cy="1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13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87B76-4539-B492-E980-2B264C524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643" y="620688"/>
            <a:ext cx="1084035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A4628E-2549-82C5-C229-D53D6C9E9692}"/>
              </a:ext>
            </a:extLst>
          </p:cNvPr>
          <p:cNvSpPr/>
          <p:nvPr/>
        </p:nvSpPr>
        <p:spPr bwMode="white">
          <a:xfrm>
            <a:off x="9898323" y="2242588"/>
            <a:ext cx="418687" cy="35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122A1C-C565-C1F0-6B8E-403A355E01DC}"/>
              </a:ext>
            </a:extLst>
          </p:cNvPr>
          <p:cNvSpPr/>
          <p:nvPr/>
        </p:nvSpPr>
        <p:spPr bwMode="white">
          <a:xfrm>
            <a:off x="7295180" y="3035315"/>
            <a:ext cx="764559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71A94B-0A6F-5394-B186-064B33B01E97}"/>
              </a:ext>
            </a:extLst>
          </p:cNvPr>
          <p:cNvSpPr/>
          <p:nvPr/>
        </p:nvSpPr>
        <p:spPr bwMode="white">
          <a:xfrm>
            <a:off x="10307908" y="3828042"/>
            <a:ext cx="810067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90BAA7-E232-4A29-1087-6FE4CF6F73BA}"/>
              </a:ext>
            </a:extLst>
          </p:cNvPr>
          <p:cNvSpPr/>
          <p:nvPr/>
        </p:nvSpPr>
        <p:spPr bwMode="white">
          <a:xfrm>
            <a:off x="6912901" y="4620768"/>
            <a:ext cx="800966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29AC9-523A-F200-0FC5-582170B1A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60848"/>
            <a:ext cx="11340000" cy="2949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1692D-0936-5CD3-F4E0-CE4005C91340}"/>
              </a:ext>
            </a:extLst>
          </p:cNvPr>
          <p:cNvSpPr/>
          <p:nvPr/>
        </p:nvSpPr>
        <p:spPr bwMode="white">
          <a:xfrm>
            <a:off x="9281938" y="3273048"/>
            <a:ext cx="1656726" cy="50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CCCE98-1DB1-30AD-E291-04ACC139CC70}"/>
              </a:ext>
            </a:extLst>
          </p:cNvPr>
          <p:cNvSpPr/>
          <p:nvPr/>
        </p:nvSpPr>
        <p:spPr bwMode="white">
          <a:xfrm>
            <a:off x="1826674" y="4256171"/>
            <a:ext cx="1056876" cy="46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0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0E6E5-E57F-F2F9-6741-D3021ECD4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475904" cy="2868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AC92F-3E07-BCB7-9274-52B85F2E2A2C}"/>
              </a:ext>
            </a:extLst>
          </p:cNvPr>
          <p:cNvSpPr/>
          <p:nvPr/>
        </p:nvSpPr>
        <p:spPr bwMode="white">
          <a:xfrm>
            <a:off x="10200456" y="2780927"/>
            <a:ext cx="504056" cy="62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11B036-C10C-1B3E-13E2-7E595A5B0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408025"/>
            <a:ext cx="10357056" cy="341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77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49717-785E-8CBF-378F-D00C76FF06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836712"/>
            <a:ext cx="57479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B454A-CE8B-242B-50AA-59C761807D79}"/>
              </a:ext>
            </a:extLst>
          </p:cNvPr>
          <p:cNvSpPr/>
          <p:nvPr/>
        </p:nvSpPr>
        <p:spPr bwMode="white">
          <a:xfrm>
            <a:off x="7360934" y="1372800"/>
            <a:ext cx="410220" cy="20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80799A-5EAB-80A9-FB94-E8F25B8DC039}"/>
              </a:ext>
            </a:extLst>
          </p:cNvPr>
          <p:cNvSpPr/>
          <p:nvPr/>
        </p:nvSpPr>
        <p:spPr bwMode="white">
          <a:xfrm>
            <a:off x="6738364" y="2227645"/>
            <a:ext cx="429524" cy="17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EEA9A4-CC41-E798-992D-D76896248407}"/>
              </a:ext>
            </a:extLst>
          </p:cNvPr>
          <p:cNvSpPr/>
          <p:nvPr/>
        </p:nvSpPr>
        <p:spPr bwMode="white">
          <a:xfrm>
            <a:off x="7824242" y="3053512"/>
            <a:ext cx="429524" cy="19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382ABD-972E-83DF-C39B-B923A7C884CA}"/>
              </a:ext>
            </a:extLst>
          </p:cNvPr>
          <p:cNvSpPr/>
          <p:nvPr/>
        </p:nvSpPr>
        <p:spPr bwMode="white">
          <a:xfrm>
            <a:off x="6550146" y="4729393"/>
            <a:ext cx="1042442" cy="19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5CC1A5-456F-A7C6-5D4D-AB951AE527E6}"/>
              </a:ext>
            </a:extLst>
          </p:cNvPr>
          <p:cNvSpPr/>
          <p:nvPr/>
        </p:nvSpPr>
        <p:spPr bwMode="white">
          <a:xfrm>
            <a:off x="7940069" y="5994756"/>
            <a:ext cx="617743" cy="17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8DA858-C49F-BADF-B8F7-04F1000CDCBF}"/>
              </a:ext>
            </a:extLst>
          </p:cNvPr>
          <p:cNvSpPr/>
          <p:nvPr/>
        </p:nvSpPr>
        <p:spPr bwMode="white">
          <a:xfrm>
            <a:off x="6328144" y="6410104"/>
            <a:ext cx="849397" cy="19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2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A4719-4AC0-8B12-3D01-B815DC07B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101295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6A5FD0-B7CE-BE07-1238-17259246C92C}"/>
              </a:ext>
            </a:extLst>
          </p:cNvPr>
          <p:cNvSpPr/>
          <p:nvPr/>
        </p:nvSpPr>
        <p:spPr bwMode="white">
          <a:xfrm>
            <a:off x="8077192" y="4682381"/>
            <a:ext cx="1496887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2F4A0-C0BE-50DF-2775-E120A996573E}"/>
              </a:ext>
            </a:extLst>
          </p:cNvPr>
          <p:cNvSpPr/>
          <p:nvPr/>
        </p:nvSpPr>
        <p:spPr bwMode="white">
          <a:xfrm>
            <a:off x="6605818" y="5414817"/>
            <a:ext cx="1488383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06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5823A-1311-8C91-131B-4C2C5F07D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340768"/>
            <a:ext cx="11340000" cy="511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1CEA0E-D9C7-22C7-759C-5B12035A7E35}"/>
              </a:ext>
            </a:extLst>
          </p:cNvPr>
          <p:cNvSpPr/>
          <p:nvPr/>
        </p:nvSpPr>
        <p:spPr bwMode="white">
          <a:xfrm>
            <a:off x="7447891" y="2521974"/>
            <a:ext cx="371335" cy="2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67A78B-A15F-86F0-522A-D048DF125523}"/>
              </a:ext>
            </a:extLst>
          </p:cNvPr>
          <p:cNvSpPr/>
          <p:nvPr/>
        </p:nvSpPr>
        <p:spPr bwMode="white">
          <a:xfrm>
            <a:off x="7428848" y="3293568"/>
            <a:ext cx="818841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D48564-604F-DC16-DF44-25B6D334F7BA}"/>
              </a:ext>
            </a:extLst>
          </p:cNvPr>
          <p:cNvSpPr/>
          <p:nvPr/>
        </p:nvSpPr>
        <p:spPr bwMode="white">
          <a:xfrm>
            <a:off x="6800435" y="4141369"/>
            <a:ext cx="418942" cy="34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7482DB-59FE-6A72-CD42-61BB19BF5A54}"/>
              </a:ext>
            </a:extLst>
          </p:cNvPr>
          <p:cNvSpPr/>
          <p:nvPr/>
        </p:nvSpPr>
        <p:spPr bwMode="white">
          <a:xfrm>
            <a:off x="8485724" y="4122317"/>
            <a:ext cx="1685290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435FB2-B388-FE4C-0F5F-F0A94A0104B2}"/>
              </a:ext>
            </a:extLst>
          </p:cNvPr>
          <p:cNvSpPr/>
          <p:nvPr/>
        </p:nvSpPr>
        <p:spPr bwMode="white">
          <a:xfrm>
            <a:off x="7152727" y="5779816"/>
            <a:ext cx="2094710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84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BBD0B-0D71-04CD-0C59-6B59FA6C9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9019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51E23D-DE05-912A-4812-28BB997F714A}"/>
              </a:ext>
            </a:extLst>
          </p:cNvPr>
          <p:cNvSpPr/>
          <p:nvPr/>
        </p:nvSpPr>
        <p:spPr bwMode="white">
          <a:xfrm>
            <a:off x="10464367" y="4886365"/>
            <a:ext cx="361813" cy="3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8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8D7DD-2C83-8C00-92BA-B9F20A4907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/>
          <a:stretch/>
        </p:blipFill>
        <p:spPr>
          <a:xfrm>
            <a:off x="2351584" y="1916832"/>
            <a:ext cx="7320176" cy="330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0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C6BC6-0A4C-5362-0B2C-28636D7994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5123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7F31C-28DD-B5F3-5F63-C885BF04139B}"/>
              </a:ext>
            </a:extLst>
          </p:cNvPr>
          <p:cNvSpPr/>
          <p:nvPr/>
        </p:nvSpPr>
        <p:spPr bwMode="white">
          <a:xfrm>
            <a:off x="10363795" y="4216908"/>
            <a:ext cx="418942" cy="38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51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0B1E9-D01A-CFF9-2250-505CFE94C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1340000" cy="3309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C7DE75-9F8D-CD10-56CB-3410012C1F99}"/>
              </a:ext>
            </a:extLst>
          </p:cNvPr>
          <p:cNvSpPr/>
          <p:nvPr/>
        </p:nvSpPr>
        <p:spPr bwMode="white">
          <a:xfrm>
            <a:off x="10354273" y="3129194"/>
            <a:ext cx="418942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61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2025-05-03T01:36:16Z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