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2"/>
    <p:sldId id="355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56" r:id="rId29"/>
    <p:sldId id="328" r:id="rId30"/>
    <p:sldId id="327" r:id="rId31"/>
    <p:sldId id="360" r:id="rId32"/>
    <p:sldId id="326" r:id="rId33"/>
    <p:sldId id="357" r:id="rId34"/>
    <p:sldId id="359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47A685-E61C-6589-4F0B-9833AD3CD8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 b="50526"/>
          <a:stretch/>
        </p:blipFill>
        <p:spPr>
          <a:xfrm>
            <a:off x="2723944" y="2938568"/>
            <a:ext cx="6744112" cy="980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AB7040-C73E-8140-4924-3EC8FF4864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83883"/>
            <a:ext cx="11340000" cy="50974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7EC16F-1E24-2DDA-01B1-8E74CEEF84BC}"/>
              </a:ext>
            </a:extLst>
          </p:cNvPr>
          <p:cNvSpPr/>
          <p:nvPr/>
        </p:nvSpPr>
        <p:spPr bwMode="white">
          <a:xfrm>
            <a:off x="10810106" y="3141830"/>
            <a:ext cx="295162" cy="3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95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08ADD6-D72E-48FE-7F80-49469AE0D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08720"/>
            <a:ext cx="11340000" cy="313623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DAB7040-C73E-8140-4924-3EC8FF4864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0" t="47733" r="6656"/>
          <a:stretch/>
        </p:blipFill>
        <p:spPr>
          <a:xfrm>
            <a:off x="1271464" y="4035419"/>
            <a:ext cx="9577064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75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F9FCFE-CB4E-8220-09A6-8BE28A4AF7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412776"/>
            <a:ext cx="11340000" cy="41958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9F0340-3015-5AC7-4E66-CEC224CC78FD}"/>
              </a:ext>
            </a:extLst>
          </p:cNvPr>
          <p:cNvSpPr/>
          <p:nvPr/>
        </p:nvSpPr>
        <p:spPr bwMode="white">
          <a:xfrm>
            <a:off x="10727755" y="3529790"/>
            <a:ext cx="352292" cy="3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18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E2AEEE-5C97-A76C-B6A4-D393045D17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414719"/>
            <a:ext cx="11340000" cy="4174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B52EFC-8EA1-C0B1-EC90-2922FF51E111}"/>
              </a:ext>
            </a:extLst>
          </p:cNvPr>
          <p:cNvSpPr/>
          <p:nvPr/>
        </p:nvSpPr>
        <p:spPr bwMode="white">
          <a:xfrm>
            <a:off x="10775362" y="1815015"/>
            <a:ext cx="276120" cy="30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36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E0E97E-9036-B925-1A69-DE27089B84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96752"/>
            <a:ext cx="11340000" cy="48880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A83286-BE20-51EC-16A1-2B1B87910AF1}"/>
              </a:ext>
            </a:extLst>
          </p:cNvPr>
          <p:cNvSpPr/>
          <p:nvPr/>
        </p:nvSpPr>
        <p:spPr bwMode="white">
          <a:xfrm>
            <a:off x="10775362" y="2397332"/>
            <a:ext cx="276120" cy="30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541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E392B3-E043-A8D2-BB20-DBF36E3DC0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338304"/>
            <a:ext cx="11340000" cy="46829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89FFAD-58FE-B908-DA1A-86B11A81D1D2}"/>
              </a:ext>
            </a:extLst>
          </p:cNvPr>
          <p:cNvSpPr/>
          <p:nvPr/>
        </p:nvSpPr>
        <p:spPr bwMode="white">
          <a:xfrm>
            <a:off x="10847370" y="1595820"/>
            <a:ext cx="276120" cy="31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49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043101-EECA-FBE1-AB22-A090DE48D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124744"/>
            <a:ext cx="11340000" cy="57383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0931E8-74CF-2B53-A627-8A27851EF125}"/>
              </a:ext>
            </a:extLst>
          </p:cNvPr>
          <p:cNvSpPr/>
          <p:nvPr/>
        </p:nvSpPr>
        <p:spPr bwMode="white">
          <a:xfrm>
            <a:off x="10900335" y="1382112"/>
            <a:ext cx="295163" cy="30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06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2179EF-0590-7867-27C3-3D17B32BB2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99"/>
          <a:stretch/>
        </p:blipFill>
        <p:spPr>
          <a:xfrm>
            <a:off x="407368" y="1628800"/>
            <a:ext cx="11340000" cy="39604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D4279E-BBB4-D4A1-42E0-D98862AE7640}"/>
              </a:ext>
            </a:extLst>
          </p:cNvPr>
          <p:cNvSpPr/>
          <p:nvPr/>
        </p:nvSpPr>
        <p:spPr bwMode="white">
          <a:xfrm>
            <a:off x="10719055" y="1895541"/>
            <a:ext cx="295163" cy="30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32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221A14-63BE-D428-2546-991239828A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218092"/>
            <a:ext cx="11340000" cy="153820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F2179EF-0590-7867-27C3-3D17B32BB2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86"/>
          <a:stretch/>
        </p:blipFill>
        <p:spPr>
          <a:xfrm>
            <a:off x="191344" y="1628800"/>
            <a:ext cx="11340000" cy="1589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64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186BEF-0B84-BB3A-1ECF-ECB9147F13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31" y="1052736"/>
            <a:ext cx="1073306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F65566-E3DA-3312-5621-4EE3A9EEAF9F}"/>
              </a:ext>
            </a:extLst>
          </p:cNvPr>
          <p:cNvSpPr/>
          <p:nvPr/>
        </p:nvSpPr>
        <p:spPr bwMode="white">
          <a:xfrm>
            <a:off x="8477731" y="3495482"/>
            <a:ext cx="288377" cy="27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95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12A76-6BF5-F6A4-7B8E-E4AA5DF25A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73368"/>
            <a:ext cx="967308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EDC3C0-319C-97DB-C26D-24516BE46A14}"/>
              </a:ext>
            </a:extLst>
          </p:cNvPr>
          <p:cNvSpPr/>
          <p:nvPr/>
        </p:nvSpPr>
        <p:spPr bwMode="white">
          <a:xfrm>
            <a:off x="10195167" y="3628564"/>
            <a:ext cx="300507" cy="26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583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6BBA5-396F-802C-9BFB-F315B6441E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276400"/>
            <a:ext cx="11340000" cy="50589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2DBE5E-021A-F93E-B3C4-157D080FF1E9}"/>
              </a:ext>
            </a:extLst>
          </p:cNvPr>
          <p:cNvSpPr/>
          <p:nvPr/>
        </p:nvSpPr>
        <p:spPr bwMode="white">
          <a:xfrm>
            <a:off x="2065660" y="3717032"/>
            <a:ext cx="3995595" cy="77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0FC36D-50E1-3AD2-6704-28C45CFA4D5B}"/>
              </a:ext>
            </a:extLst>
          </p:cNvPr>
          <p:cNvSpPr/>
          <p:nvPr/>
        </p:nvSpPr>
        <p:spPr bwMode="white">
          <a:xfrm>
            <a:off x="1827626" y="5706589"/>
            <a:ext cx="2970680" cy="40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97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C51D70-34A0-C724-13D9-862C0E4563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31276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B714AA-D1D6-0FF4-004E-A2C7026269AF}"/>
              </a:ext>
            </a:extLst>
          </p:cNvPr>
          <p:cNvSpPr/>
          <p:nvPr/>
        </p:nvSpPr>
        <p:spPr bwMode="white">
          <a:xfrm>
            <a:off x="7660909" y="2879299"/>
            <a:ext cx="3475314" cy="39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8687BB-D25C-CE08-C7D6-4FA23C0F92D6}"/>
              </a:ext>
            </a:extLst>
          </p:cNvPr>
          <p:cNvSpPr/>
          <p:nvPr/>
        </p:nvSpPr>
        <p:spPr bwMode="white">
          <a:xfrm>
            <a:off x="1318833" y="3473760"/>
            <a:ext cx="1305250" cy="57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906BBA5-396F-802C-9BFB-F315B6441E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80" r="6985" b="31829"/>
          <a:stretch/>
        </p:blipFill>
        <p:spPr>
          <a:xfrm>
            <a:off x="5447928" y="3731044"/>
            <a:ext cx="1366538" cy="311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80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2C24D8-EF9E-A5B2-CC71-42062A6D74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01156"/>
            <a:ext cx="1044511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AC6FA8-BDB2-65A7-775A-DDBC97160963}"/>
              </a:ext>
            </a:extLst>
          </p:cNvPr>
          <p:cNvSpPr/>
          <p:nvPr/>
        </p:nvSpPr>
        <p:spPr bwMode="white">
          <a:xfrm>
            <a:off x="9765469" y="4913156"/>
            <a:ext cx="815613" cy="37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1EBAE8-0639-19F7-85C9-73A4D2692099}"/>
              </a:ext>
            </a:extLst>
          </p:cNvPr>
          <p:cNvSpPr/>
          <p:nvPr/>
        </p:nvSpPr>
        <p:spPr bwMode="white">
          <a:xfrm>
            <a:off x="7862371" y="6386734"/>
            <a:ext cx="1561067" cy="35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9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1374D0-AB36-53B9-9F73-DC22B013D4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980728"/>
            <a:ext cx="11340000" cy="40164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751CD7-2ECC-FED2-2F0A-DD03A39EE86A}"/>
              </a:ext>
            </a:extLst>
          </p:cNvPr>
          <p:cNvSpPr/>
          <p:nvPr/>
        </p:nvSpPr>
        <p:spPr bwMode="white">
          <a:xfrm>
            <a:off x="7650566" y="809465"/>
            <a:ext cx="3714642" cy="85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15D697-F745-819F-615B-CAACE18E8B93}"/>
              </a:ext>
            </a:extLst>
          </p:cNvPr>
          <p:cNvSpPr/>
          <p:nvPr/>
        </p:nvSpPr>
        <p:spPr bwMode="white">
          <a:xfrm>
            <a:off x="1471170" y="2106472"/>
            <a:ext cx="1989974" cy="34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D0A37D-564E-C560-93C1-55CFB1DD7907}"/>
              </a:ext>
            </a:extLst>
          </p:cNvPr>
          <p:cNvSpPr/>
          <p:nvPr/>
        </p:nvSpPr>
        <p:spPr bwMode="white">
          <a:xfrm>
            <a:off x="8659835" y="2879229"/>
            <a:ext cx="476070" cy="29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A7722D-90BD-FADC-8E03-C27747DBC9FF}"/>
              </a:ext>
            </a:extLst>
          </p:cNvPr>
          <p:cNvSpPr/>
          <p:nvPr/>
        </p:nvSpPr>
        <p:spPr bwMode="white">
          <a:xfrm>
            <a:off x="2280490" y="4424743"/>
            <a:ext cx="828362" cy="333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92C24D8-EF9E-A5B2-CC71-42062A6D74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14" t="37693" r="13136" b="36537"/>
          <a:stretch/>
        </p:blipFill>
        <p:spPr>
          <a:xfrm>
            <a:off x="2520355" y="4797152"/>
            <a:ext cx="7128792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55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50D8F4-C2BE-7130-79D7-ACBAD9356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40164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21C3D5-EA04-2405-EB8D-DEDD57F4970A}"/>
              </a:ext>
            </a:extLst>
          </p:cNvPr>
          <p:cNvSpPr/>
          <p:nvPr/>
        </p:nvSpPr>
        <p:spPr bwMode="white">
          <a:xfrm>
            <a:off x="4816975" y="4986953"/>
            <a:ext cx="933098" cy="34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16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8F2314-27B3-A7B7-8DA6-5CC8C7E33B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446934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A5D9A8-FC9B-91CE-1A3B-299D06809BA5}"/>
              </a:ext>
            </a:extLst>
          </p:cNvPr>
          <p:cNvSpPr/>
          <p:nvPr/>
        </p:nvSpPr>
        <p:spPr bwMode="white">
          <a:xfrm>
            <a:off x="6289826" y="980728"/>
            <a:ext cx="4462054" cy="68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17C4F0-7F4E-AB7F-433D-CE11BED2207B}"/>
              </a:ext>
            </a:extLst>
          </p:cNvPr>
          <p:cNvSpPr/>
          <p:nvPr/>
        </p:nvSpPr>
        <p:spPr bwMode="white">
          <a:xfrm>
            <a:off x="6613553" y="2048034"/>
            <a:ext cx="3818085" cy="61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C931FB9-2936-02FB-D42D-560F43DA71A8}"/>
              </a:ext>
            </a:extLst>
          </p:cNvPr>
          <p:cNvSpPr/>
          <p:nvPr/>
        </p:nvSpPr>
        <p:spPr bwMode="white">
          <a:xfrm>
            <a:off x="9384284" y="2969704"/>
            <a:ext cx="20156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1C9B1BF-A1EF-99D0-EC5A-D8C4DD55FA76}"/>
              </a:ext>
            </a:extLst>
          </p:cNvPr>
          <p:cNvSpPr/>
          <p:nvPr/>
        </p:nvSpPr>
        <p:spPr bwMode="white">
          <a:xfrm>
            <a:off x="1348214" y="3761792"/>
            <a:ext cx="2058850" cy="69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E6A55AC-08C9-9AFD-DAF6-F53DA354B3D0}"/>
              </a:ext>
            </a:extLst>
          </p:cNvPr>
          <p:cNvSpPr/>
          <p:nvPr/>
        </p:nvSpPr>
        <p:spPr bwMode="white">
          <a:xfrm>
            <a:off x="8327408" y="4058762"/>
            <a:ext cx="2865945" cy="39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4402FBB-AF62-D464-3FD8-6DBD13CAEDD5}"/>
              </a:ext>
            </a:extLst>
          </p:cNvPr>
          <p:cNvSpPr/>
          <p:nvPr/>
        </p:nvSpPr>
        <p:spPr bwMode="white">
          <a:xfrm>
            <a:off x="1395821" y="4840183"/>
            <a:ext cx="5988967" cy="40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1550D8F4-C2BE-7130-79D7-ACBAD9356E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59" r="941" b="58765"/>
          <a:stretch/>
        </p:blipFill>
        <p:spPr>
          <a:xfrm>
            <a:off x="8013201" y="4817871"/>
            <a:ext cx="2880320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9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1CA292-C213-3F50-D719-5EC0736B78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247" y="701892"/>
            <a:ext cx="10042346" cy="59936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74CBB4-F45A-A198-265A-F779A9FFA929}"/>
              </a:ext>
            </a:extLst>
          </p:cNvPr>
          <p:cNvSpPr/>
          <p:nvPr/>
        </p:nvSpPr>
        <p:spPr bwMode="white">
          <a:xfrm>
            <a:off x="6960096" y="6021288"/>
            <a:ext cx="1656184" cy="5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7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ED524E-0019-AF8D-F2CC-39C6F8E789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 b="51858"/>
          <a:stretch/>
        </p:blipFill>
        <p:spPr>
          <a:xfrm>
            <a:off x="911424" y="1124744"/>
            <a:ext cx="10488528" cy="27090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F27475-7C92-4F5E-55BF-D512F84A5A42}"/>
              </a:ext>
            </a:extLst>
          </p:cNvPr>
          <p:cNvSpPr/>
          <p:nvPr/>
        </p:nvSpPr>
        <p:spPr bwMode="white">
          <a:xfrm>
            <a:off x="4891373" y="2153077"/>
            <a:ext cx="333249" cy="29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5D9B2A-6E0A-F1FD-4FFD-B1D1E3C0F978}"/>
              </a:ext>
            </a:extLst>
          </p:cNvPr>
          <p:cNvSpPr/>
          <p:nvPr/>
        </p:nvSpPr>
        <p:spPr bwMode="white">
          <a:xfrm>
            <a:off x="2358678" y="2897697"/>
            <a:ext cx="6953042" cy="59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3B1CA292-C213-3F50-D719-5EC0736B78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0" t="33486" r="44456" b="12450"/>
          <a:stretch/>
        </p:blipFill>
        <p:spPr>
          <a:xfrm>
            <a:off x="3359696" y="3526457"/>
            <a:ext cx="4536504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12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ED524E-0019-AF8D-F2CC-39C6F8E789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82" r="7508"/>
          <a:stretch/>
        </p:blipFill>
        <p:spPr>
          <a:xfrm>
            <a:off x="792048" y="1014840"/>
            <a:ext cx="10488528" cy="306223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636CC3D-DB6F-589F-023E-408AD03BC0F6}"/>
              </a:ext>
            </a:extLst>
          </p:cNvPr>
          <p:cNvSpPr/>
          <p:nvPr/>
        </p:nvSpPr>
        <p:spPr bwMode="white">
          <a:xfrm>
            <a:off x="2734415" y="2829741"/>
            <a:ext cx="342770" cy="28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DD7B03B-32AF-B48A-F2DD-EAF686DA84B6}"/>
              </a:ext>
            </a:extLst>
          </p:cNvPr>
          <p:cNvSpPr/>
          <p:nvPr/>
        </p:nvSpPr>
        <p:spPr bwMode="white">
          <a:xfrm>
            <a:off x="5476582" y="3562905"/>
            <a:ext cx="3865692" cy="39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3B1CA292-C213-3F50-D719-5EC0736B78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93" t="33486" r="14341" b="12450"/>
          <a:stretch/>
        </p:blipFill>
        <p:spPr>
          <a:xfrm>
            <a:off x="4655840" y="3617640"/>
            <a:ext cx="3240361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39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A59019-A1FC-AD40-B522-78F2B1A921B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0"/>
          <a:stretch/>
        </p:blipFill>
        <p:spPr>
          <a:xfrm>
            <a:off x="2351584" y="1412776"/>
            <a:ext cx="7732707" cy="53639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C51E50-381D-6711-3FBB-259A1B61347A}"/>
              </a:ext>
            </a:extLst>
          </p:cNvPr>
          <p:cNvSpPr/>
          <p:nvPr/>
        </p:nvSpPr>
        <p:spPr bwMode="white">
          <a:xfrm>
            <a:off x="6818504" y="5223617"/>
            <a:ext cx="298660" cy="22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2C5FBD-50DA-9648-3466-457E46275DAB}"/>
              </a:ext>
            </a:extLst>
          </p:cNvPr>
          <p:cNvSpPr/>
          <p:nvPr/>
        </p:nvSpPr>
        <p:spPr bwMode="white">
          <a:xfrm>
            <a:off x="8831215" y="5210620"/>
            <a:ext cx="603813" cy="25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159C7F-76F7-801D-2777-A27FA1AFFF0B}"/>
              </a:ext>
            </a:extLst>
          </p:cNvPr>
          <p:cNvSpPr/>
          <p:nvPr/>
        </p:nvSpPr>
        <p:spPr bwMode="white">
          <a:xfrm>
            <a:off x="3922797" y="5639510"/>
            <a:ext cx="1584198" cy="26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98AE52-E714-93EB-AE4C-C0A510F3AB92}"/>
              </a:ext>
            </a:extLst>
          </p:cNvPr>
          <p:cNvSpPr/>
          <p:nvPr/>
        </p:nvSpPr>
        <p:spPr bwMode="white">
          <a:xfrm>
            <a:off x="7474258" y="5652507"/>
            <a:ext cx="292167" cy="25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63E7B0-D90B-6020-C332-AF77CA686979}"/>
              </a:ext>
            </a:extLst>
          </p:cNvPr>
          <p:cNvSpPr/>
          <p:nvPr/>
        </p:nvSpPr>
        <p:spPr bwMode="white">
          <a:xfrm>
            <a:off x="5838119" y="6068401"/>
            <a:ext cx="311645" cy="26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0A59019-A1FC-AD40-B522-78F2B1A921B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48" b="91410"/>
          <a:stretch/>
        </p:blipFill>
        <p:spPr>
          <a:xfrm>
            <a:off x="1631504" y="764704"/>
            <a:ext cx="935075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0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BD22BC-6B26-E796-BE1E-FFF1831D3E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060848"/>
            <a:ext cx="11340000" cy="23457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E3F416-E94B-9BD3-7640-26CC9345B570}"/>
              </a:ext>
            </a:extLst>
          </p:cNvPr>
          <p:cNvSpPr/>
          <p:nvPr/>
        </p:nvSpPr>
        <p:spPr bwMode="white">
          <a:xfrm>
            <a:off x="10882114" y="2318309"/>
            <a:ext cx="295162" cy="30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84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28395-A716-62D1-07A1-1B4672C37A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6" b="46861"/>
          <a:stretch/>
        </p:blipFill>
        <p:spPr>
          <a:xfrm>
            <a:off x="911424" y="1124744"/>
            <a:ext cx="10441160" cy="15121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109E1E-C78D-07CD-EA73-FD9AD973F105}"/>
              </a:ext>
            </a:extLst>
          </p:cNvPr>
          <p:cNvSpPr/>
          <p:nvPr/>
        </p:nvSpPr>
        <p:spPr bwMode="white">
          <a:xfrm>
            <a:off x="7747796" y="1258432"/>
            <a:ext cx="685541" cy="33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3010BD-AFE7-2662-D2AD-F683D8C291FA}"/>
              </a:ext>
            </a:extLst>
          </p:cNvPr>
          <p:cNvSpPr/>
          <p:nvPr/>
        </p:nvSpPr>
        <p:spPr bwMode="white">
          <a:xfrm>
            <a:off x="6681398" y="1965078"/>
            <a:ext cx="2923073" cy="37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0A59019-A1FC-AD40-B522-78F2B1A921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0"/>
          <a:stretch/>
        </p:blipFill>
        <p:spPr>
          <a:xfrm>
            <a:off x="2711624" y="2348880"/>
            <a:ext cx="6383612" cy="4428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0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28395-A716-62D1-07A1-1B4672C37A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39" r="6022"/>
          <a:stretch/>
        </p:blipFill>
        <p:spPr>
          <a:xfrm>
            <a:off x="983432" y="1159383"/>
            <a:ext cx="10657184" cy="133351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84ECCD-21F2-8224-2E99-2E0D7C6277F5}"/>
              </a:ext>
            </a:extLst>
          </p:cNvPr>
          <p:cNvSpPr/>
          <p:nvPr/>
        </p:nvSpPr>
        <p:spPr bwMode="white">
          <a:xfrm>
            <a:off x="2897235" y="1939039"/>
            <a:ext cx="1723375" cy="38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0A59019-A1FC-AD40-B522-78F2B1A921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0"/>
          <a:stretch/>
        </p:blipFill>
        <p:spPr>
          <a:xfrm>
            <a:off x="2711624" y="2409508"/>
            <a:ext cx="6383612" cy="4428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75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CD35BE-74BC-F155-4584-263BFE614A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65"/>
          <a:stretch/>
        </p:blipFill>
        <p:spPr>
          <a:xfrm>
            <a:off x="839416" y="1124744"/>
            <a:ext cx="10334221" cy="5400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A22E80-13FE-AC3A-4B0D-F286452885F8}"/>
              </a:ext>
            </a:extLst>
          </p:cNvPr>
          <p:cNvSpPr/>
          <p:nvPr/>
        </p:nvSpPr>
        <p:spPr bwMode="white">
          <a:xfrm>
            <a:off x="5808702" y="4496910"/>
            <a:ext cx="1007377" cy="444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A22E80-13FE-AC3A-4B0D-F286452885F8}"/>
              </a:ext>
            </a:extLst>
          </p:cNvPr>
          <p:cNvSpPr/>
          <p:nvPr/>
        </p:nvSpPr>
        <p:spPr bwMode="white">
          <a:xfrm>
            <a:off x="1271464" y="5805264"/>
            <a:ext cx="64087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64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CD35BE-74BC-F155-4584-263BFE614A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8" t="79606" r="33108"/>
          <a:stretch/>
        </p:blipFill>
        <p:spPr>
          <a:xfrm>
            <a:off x="1211863" y="1368903"/>
            <a:ext cx="6408713" cy="119675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CCD35BE-74BC-F155-4584-263BFE614A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92" t="44177" b="7965"/>
          <a:stretch/>
        </p:blipFill>
        <p:spPr>
          <a:xfrm>
            <a:off x="7610164" y="764704"/>
            <a:ext cx="2989404" cy="245368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59EDDCF-F8B4-0CBD-EB3F-DC630F408D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44"/>
          <a:stretch/>
        </p:blipFill>
        <p:spPr>
          <a:xfrm>
            <a:off x="1487488" y="2996952"/>
            <a:ext cx="10403254" cy="36004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E627EE-DA3D-0709-8BD4-93AC460F523D}"/>
              </a:ext>
            </a:extLst>
          </p:cNvPr>
          <p:cNvSpPr/>
          <p:nvPr/>
        </p:nvSpPr>
        <p:spPr bwMode="white">
          <a:xfrm>
            <a:off x="1452548" y="3259305"/>
            <a:ext cx="9756020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E627EE-DA3D-0709-8BD4-93AC460F523D}"/>
              </a:ext>
            </a:extLst>
          </p:cNvPr>
          <p:cNvSpPr/>
          <p:nvPr/>
        </p:nvSpPr>
        <p:spPr bwMode="white">
          <a:xfrm>
            <a:off x="1343472" y="3885793"/>
            <a:ext cx="9756020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E627EE-DA3D-0709-8BD4-93AC460F523D}"/>
              </a:ext>
            </a:extLst>
          </p:cNvPr>
          <p:cNvSpPr/>
          <p:nvPr/>
        </p:nvSpPr>
        <p:spPr bwMode="white">
          <a:xfrm>
            <a:off x="1211862" y="4453098"/>
            <a:ext cx="9996705" cy="99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E627EE-DA3D-0709-8BD4-93AC460F523D}"/>
              </a:ext>
            </a:extLst>
          </p:cNvPr>
          <p:cNvSpPr/>
          <p:nvPr/>
        </p:nvSpPr>
        <p:spPr bwMode="white">
          <a:xfrm>
            <a:off x="1487488" y="5686744"/>
            <a:ext cx="9793088" cy="82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62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59EDDCF-F8B4-0CBD-EB3F-DC630F408D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92" r="4718"/>
          <a:stretch/>
        </p:blipFill>
        <p:spPr>
          <a:xfrm>
            <a:off x="1271464" y="1278167"/>
            <a:ext cx="9912464" cy="22948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032196-70B3-9A14-EDDC-E3E26D878896}"/>
              </a:ext>
            </a:extLst>
          </p:cNvPr>
          <p:cNvSpPr/>
          <p:nvPr/>
        </p:nvSpPr>
        <p:spPr bwMode="white">
          <a:xfrm>
            <a:off x="1236524" y="1926239"/>
            <a:ext cx="982802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D52B84-CF93-3AB6-FBB0-2F4A217A3C57}"/>
              </a:ext>
            </a:extLst>
          </p:cNvPr>
          <p:cNvSpPr/>
          <p:nvPr/>
        </p:nvSpPr>
        <p:spPr bwMode="white">
          <a:xfrm>
            <a:off x="1236524" y="3006360"/>
            <a:ext cx="9828028" cy="56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CCD35BE-74BC-F155-4584-263BFE614A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92" t="44177" b="7965"/>
          <a:stretch/>
        </p:blipFill>
        <p:spPr>
          <a:xfrm>
            <a:off x="4367808" y="3933056"/>
            <a:ext cx="2989404" cy="245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55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117ABD-9224-D408-9C4C-611CB223C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28800"/>
            <a:ext cx="11340000" cy="3909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C2FD00-8E1B-4001-65A1-C523B4B4C4E6}"/>
              </a:ext>
            </a:extLst>
          </p:cNvPr>
          <p:cNvSpPr/>
          <p:nvPr/>
        </p:nvSpPr>
        <p:spPr bwMode="white">
          <a:xfrm>
            <a:off x="10810106" y="3440569"/>
            <a:ext cx="304685" cy="31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17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04B162-0B7D-C64D-22CF-89BFE362E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285772"/>
            <a:ext cx="11340000" cy="48795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044D7F-8239-60B9-905D-B230B1B21005}"/>
              </a:ext>
            </a:extLst>
          </p:cNvPr>
          <p:cNvSpPr/>
          <p:nvPr/>
        </p:nvSpPr>
        <p:spPr bwMode="white">
          <a:xfrm>
            <a:off x="10784883" y="4087691"/>
            <a:ext cx="285642" cy="30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04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F1CFC-9E46-2841-F2E0-144422C970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319954"/>
            <a:ext cx="11340000" cy="4845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9BC899-4500-8F6D-477C-79968BD93842}"/>
              </a:ext>
            </a:extLst>
          </p:cNvPr>
          <p:cNvSpPr/>
          <p:nvPr/>
        </p:nvSpPr>
        <p:spPr bwMode="white">
          <a:xfrm>
            <a:off x="10775362" y="2369144"/>
            <a:ext cx="304685" cy="30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227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040507-4B53-5D14-E266-8DCC3BDC32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04" y="1052736"/>
            <a:ext cx="1124452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A6A174-0DB2-5B1A-089A-6FE836047AF2}"/>
              </a:ext>
            </a:extLst>
          </p:cNvPr>
          <p:cNvSpPr/>
          <p:nvPr/>
        </p:nvSpPr>
        <p:spPr bwMode="white">
          <a:xfrm>
            <a:off x="10793301" y="2054359"/>
            <a:ext cx="283237" cy="31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84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97DBAC-B9B7-1E22-D565-75671FFFC2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2149908"/>
            <a:ext cx="11340000" cy="24312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0C4B70-ACC7-B1C5-51D2-C447D2707A8E}"/>
              </a:ext>
            </a:extLst>
          </p:cNvPr>
          <p:cNvSpPr/>
          <p:nvPr/>
        </p:nvSpPr>
        <p:spPr bwMode="white">
          <a:xfrm>
            <a:off x="10818806" y="2407331"/>
            <a:ext cx="352292" cy="30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866D11-AD32-FF57-FEAF-3A6B66C15C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2343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527A18-C2CA-745A-3661-6C05750833C9}"/>
              </a:ext>
            </a:extLst>
          </p:cNvPr>
          <p:cNvSpPr/>
          <p:nvPr/>
        </p:nvSpPr>
        <p:spPr bwMode="white">
          <a:xfrm>
            <a:off x="10781542" y="3510872"/>
            <a:ext cx="352292" cy="30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59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2025-05-03T01:21:10Z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