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4" r:id="rId9"/>
    <p:sldId id="333" r:id="rId10"/>
    <p:sldId id="332" r:id="rId11"/>
    <p:sldId id="331" r:id="rId12"/>
    <p:sldId id="330" r:id="rId13"/>
    <p:sldId id="328" r:id="rId14"/>
    <p:sldId id="341" r:id="rId15"/>
    <p:sldId id="327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333" y="2914714"/>
            <a:ext cx="11933333" cy="10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A832B-4AE0-5973-7AD6-386B5B2A29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1"/>
          <a:stretch/>
        </p:blipFill>
        <p:spPr>
          <a:xfrm>
            <a:off x="2567608" y="1196752"/>
            <a:ext cx="7776864" cy="497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5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208A75-FCF0-4A73-C10C-353A39B6E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88" y="1196752"/>
            <a:ext cx="11340000" cy="5026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9AF0F-87A1-B45D-D637-5E80C6D9A11B}"/>
              </a:ext>
            </a:extLst>
          </p:cNvPr>
          <p:cNvSpPr/>
          <p:nvPr/>
        </p:nvSpPr>
        <p:spPr bwMode="white">
          <a:xfrm>
            <a:off x="4321738" y="2321632"/>
            <a:ext cx="5745634" cy="63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B1A038-32DE-F308-770B-CFB4885DFAF1}"/>
              </a:ext>
            </a:extLst>
          </p:cNvPr>
          <p:cNvSpPr/>
          <p:nvPr/>
        </p:nvSpPr>
        <p:spPr bwMode="white">
          <a:xfrm>
            <a:off x="6121285" y="4337857"/>
            <a:ext cx="5314239" cy="62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12AC36-2711-4E8E-BC99-C0189787F722}"/>
              </a:ext>
            </a:extLst>
          </p:cNvPr>
          <p:cNvSpPr/>
          <p:nvPr/>
        </p:nvSpPr>
        <p:spPr bwMode="white">
          <a:xfrm>
            <a:off x="1655743" y="5345969"/>
            <a:ext cx="7187493" cy="6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1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F5C54C-F362-1707-7499-7EE66ADFB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44843"/>
            <a:ext cx="11340000" cy="320584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C6E6DB9-EBE7-8AE1-1ED1-4695B58868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1"/>
          <a:stretch/>
        </p:blipFill>
        <p:spPr>
          <a:xfrm>
            <a:off x="2999656" y="3429000"/>
            <a:ext cx="7092406" cy="317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5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26212-1A86-05BB-9E69-8D0E23D903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 b="61653"/>
          <a:stretch/>
        </p:blipFill>
        <p:spPr>
          <a:xfrm>
            <a:off x="1487488" y="1196752"/>
            <a:ext cx="9552424" cy="1916968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FC6E6DB9-EBE7-8AE1-1ED1-4695B58868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1"/>
          <a:stretch/>
        </p:blipFill>
        <p:spPr>
          <a:xfrm>
            <a:off x="2423592" y="3122848"/>
            <a:ext cx="7092406" cy="317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2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26212-1A86-05BB-9E69-8D0E23D903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88" r="13858"/>
          <a:stretch/>
        </p:blipFill>
        <p:spPr>
          <a:xfrm>
            <a:off x="1559496" y="836712"/>
            <a:ext cx="9768448" cy="3009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3BF4E7-037E-7A73-EF13-ECF7C6FECEC1}"/>
              </a:ext>
            </a:extLst>
          </p:cNvPr>
          <p:cNvSpPr/>
          <p:nvPr/>
        </p:nvSpPr>
        <p:spPr bwMode="white">
          <a:xfrm>
            <a:off x="9319445" y="790183"/>
            <a:ext cx="2008499" cy="76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CD7332-7F75-CBBF-B7BF-4A51A4FEF3EC}"/>
              </a:ext>
            </a:extLst>
          </p:cNvPr>
          <p:cNvSpPr/>
          <p:nvPr/>
        </p:nvSpPr>
        <p:spPr bwMode="white">
          <a:xfrm>
            <a:off x="1521411" y="1988840"/>
            <a:ext cx="877542" cy="58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005FC8-9481-F066-D2F6-1AA6A9A0DD7A}"/>
              </a:ext>
            </a:extLst>
          </p:cNvPr>
          <p:cNvSpPr/>
          <p:nvPr/>
        </p:nvSpPr>
        <p:spPr bwMode="white">
          <a:xfrm>
            <a:off x="2437038" y="2085149"/>
            <a:ext cx="8596262" cy="47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B24461-C65C-4887-DA26-2F789A964A93}"/>
              </a:ext>
            </a:extLst>
          </p:cNvPr>
          <p:cNvSpPr/>
          <p:nvPr/>
        </p:nvSpPr>
        <p:spPr bwMode="white">
          <a:xfrm>
            <a:off x="1521410" y="2996952"/>
            <a:ext cx="2101678" cy="58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FC6E6DB9-EBE7-8AE1-1ED1-4695B58868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1"/>
          <a:stretch/>
        </p:blipFill>
        <p:spPr>
          <a:xfrm>
            <a:off x="2495600" y="3645024"/>
            <a:ext cx="7092406" cy="317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675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0AA1C-71A2-6632-6729-F81641AAE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10323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5FFEAB5-EAC1-C1DA-EDCD-9807541891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658459"/>
            <a:ext cx="10788576" cy="465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31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9C9BA-57A5-E67F-AB50-B809840F8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980728"/>
            <a:ext cx="11340000" cy="1983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1CF102-B400-15E6-0AF7-E255672CB12B}"/>
              </a:ext>
            </a:extLst>
          </p:cNvPr>
          <p:cNvSpPr/>
          <p:nvPr/>
        </p:nvSpPr>
        <p:spPr bwMode="white">
          <a:xfrm>
            <a:off x="5393413" y="2105608"/>
            <a:ext cx="4531635" cy="68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5FFEAB5-EAC1-C1DA-EDCD-9807541891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880" y="3068960"/>
            <a:ext cx="8076912" cy="3483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16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93830-9893-28DD-3B50-0409787E4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21322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808D7-5180-6ED3-728A-D4386455D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218076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AC95F7-7808-8E71-7EA8-F05A0AABAA39}"/>
              </a:ext>
            </a:extLst>
          </p:cNvPr>
          <p:cNvSpPr/>
          <p:nvPr/>
        </p:nvSpPr>
        <p:spPr bwMode="white">
          <a:xfrm>
            <a:off x="2306908" y="2321632"/>
            <a:ext cx="6644772" cy="802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5D93830-9893-28DD-3B50-0409787E43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6" t="47858" r="31611" b="2"/>
          <a:stretch/>
        </p:blipFill>
        <p:spPr>
          <a:xfrm>
            <a:off x="3863752" y="3501008"/>
            <a:ext cx="4176463" cy="305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29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E6202-D53E-C6C4-8684-44F4ADAA7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304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A35458-5DD2-5952-C6AF-91EE2F95AB9A}"/>
              </a:ext>
            </a:extLst>
          </p:cNvPr>
          <p:cNvSpPr/>
          <p:nvPr/>
        </p:nvSpPr>
        <p:spPr bwMode="white">
          <a:xfrm>
            <a:off x="3822680" y="2105608"/>
            <a:ext cx="7301824" cy="61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85979C-A80B-7827-AC1C-B48C4D89D309}"/>
              </a:ext>
            </a:extLst>
          </p:cNvPr>
          <p:cNvSpPr/>
          <p:nvPr/>
        </p:nvSpPr>
        <p:spPr bwMode="white">
          <a:xfrm>
            <a:off x="1661318" y="3041712"/>
            <a:ext cx="4350617" cy="64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A5D93830-9893-28DD-3B50-0409787E43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6" t="47858" r="31611" b="2"/>
          <a:stretch/>
        </p:blipFill>
        <p:spPr>
          <a:xfrm>
            <a:off x="3836626" y="3841343"/>
            <a:ext cx="4176463" cy="305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0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D13E8-135E-DD55-2AA7-AB13B66E6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191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AEDC97-A825-520A-726C-BFD3DE74D3D7}"/>
              </a:ext>
            </a:extLst>
          </p:cNvPr>
          <p:cNvSpPr/>
          <p:nvPr/>
        </p:nvSpPr>
        <p:spPr bwMode="white">
          <a:xfrm>
            <a:off x="10028772" y="1268760"/>
            <a:ext cx="1227164" cy="61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D5C76F-423B-5385-5543-85079880EBD9}"/>
              </a:ext>
            </a:extLst>
          </p:cNvPr>
          <p:cNvSpPr/>
          <p:nvPr/>
        </p:nvSpPr>
        <p:spPr bwMode="white">
          <a:xfrm>
            <a:off x="1821316" y="2377452"/>
            <a:ext cx="4513148" cy="47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5D93830-9893-28DD-3B50-0409787E43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6" t="47858" r="31611" b="2"/>
          <a:stretch/>
        </p:blipFill>
        <p:spPr>
          <a:xfrm>
            <a:off x="3863752" y="3429000"/>
            <a:ext cx="4176463" cy="305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4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15602-6673-050D-F818-D171847264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22" y="1389880"/>
            <a:ext cx="11340000" cy="4415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F9DA8F-EB08-7F28-7F13-FB55DF271383}"/>
              </a:ext>
            </a:extLst>
          </p:cNvPr>
          <p:cNvSpPr/>
          <p:nvPr/>
        </p:nvSpPr>
        <p:spPr bwMode="white">
          <a:xfrm>
            <a:off x="6241603" y="2370744"/>
            <a:ext cx="3468243" cy="61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3BA63E-9958-D15E-C56C-3BBCF7A0FE43}"/>
              </a:ext>
            </a:extLst>
          </p:cNvPr>
          <p:cNvSpPr/>
          <p:nvPr/>
        </p:nvSpPr>
        <p:spPr bwMode="white">
          <a:xfrm>
            <a:off x="119336" y="3378856"/>
            <a:ext cx="4808312" cy="5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D980282-E1AB-ABD2-C3FC-E3D92F35F10A}"/>
              </a:ext>
            </a:extLst>
          </p:cNvPr>
          <p:cNvSpPr/>
          <p:nvPr/>
        </p:nvSpPr>
        <p:spPr bwMode="white">
          <a:xfrm>
            <a:off x="4984776" y="3460132"/>
            <a:ext cx="4513148" cy="56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11420EC-2E03-6FE5-5AB0-147ADEFBEF21}"/>
              </a:ext>
            </a:extLst>
          </p:cNvPr>
          <p:cNvSpPr/>
          <p:nvPr/>
        </p:nvSpPr>
        <p:spPr bwMode="white">
          <a:xfrm>
            <a:off x="157422" y="4386969"/>
            <a:ext cx="825627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A5D93830-9893-28DD-3B50-0409787E43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6" t="47858" r="31611" b="2"/>
          <a:stretch/>
        </p:blipFill>
        <p:spPr>
          <a:xfrm>
            <a:off x="9169520" y="3195301"/>
            <a:ext cx="3119168" cy="228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8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3081BD-7795-AEE9-D10E-18C377DF8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052736"/>
            <a:ext cx="11340000" cy="20461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9DF87C-693D-3E89-8A6F-AF1D6F1EB946}"/>
              </a:ext>
            </a:extLst>
          </p:cNvPr>
          <p:cNvSpPr/>
          <p:nvPr/>
        </p:nvSpPr>
        <p:spPr bwMode="white">
          <a:xfrm>
            <a:off x="7075360" y="1052736"/>
            <a:ext cx="3676519" cy="68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24D20B-8205-1A08-52AB-581F1266C6BE}"/>
              </a:ext>
            </a:extLst>
          </p:cNvPr>
          <p:cNvSpPr/>
          <p:nvPr/>
        </p:nvSpPr>
        <p:spPr bwMode="white">
          <a:xfrm>
            <a:off x="1343472" y="2177617"/>
            <a:ext cx="78962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A5D93830-9893-28DD-3B50-0409787E43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6" t="47858" r="31611" b="2"/>
          <a:stretch/>
        </p:blipFill>
        <p:spPr>
          <a:xfrm>
            <a:off x="3935760" y="3777014"/>
            <a:ext cx="4176463" cy="3059688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DF441A74-8AEA-997E-D822-6908E17601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194" y="2866041"/>
            <a:ext cx="11340000" cy="117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9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618E2-BAA1-AC91-A78B-8C6601DFDD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518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EE8EAC-1CA4-2FBB-4A5F-9BE59DA8443B}"/>
              </a:ext>
            </a:extLst>
          </p:cNvPr>
          <p:cNvSpPr/>
          <p:nvPr/>
        </p:nvSpPr>
        <p:spPr bwMode="white">
          <a:xfrm>
            <a:off x="2622888" y="3401753"/>
            <a:ext cx="1216224" cy="62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3E0698-2A65-32F5-EFF5-F5255A2FDDB8}"/>
              </a:ext>
            </a:extLst>
          </p:cNvPr>
          <p:cNvSpPr/>
          <p:nvPr/>
        </p:nvSpPr>
        <p:spPr bwMode="white">
          <a:xfrm>
            <a:off x="4260570" y="4193840"/>
            <a:ext cx="7427414" cy="78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9ECD30-9D9B-AA9B-6A41-5223BB12E8CC}"/>
              </a:ext>
            </a:extLst>
          </p:cNvPr>
          <p:cNvSpPr/>
          <p:nvPr/>
        </p:nvSpPr>
        <p:spPr bwMode="white">
          <a:xfrm>
            <a:off x="2051602" y="5273960"/>
            <a:ext cx="1283453" cy="66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57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43D42-61F1-B4F0-7361-7A0BD050A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75" y="1196752"/>
            <a:ext cx="11340000" cy="4523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DA6F79-720A-48CF-6B2A-A5CE2963663F}"/>
              </a:ext>
            </a:extLst>
          </p:cNvPr>
          <p:cNvSpPr/>
          <p:nvPr/>
        </p:nvSpPr>
        <p:spPr bwMode="white">
          <a:xfrm>
            <a:off x="2161786" y="4977092"/>
            <a:ext cx="1647204" cy="50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0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2025-05-03T01:40:56Z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