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5" r:id="rId22"/>
    <p:sldId id="334" r:id="rId23"/>
    <p:sldId id="333" r:id="rId24"/>
    <p:sldId id="331" r:id="rId25"/>
    <p:sldId id="330" r:id="rId26"/>
    <p:sldId id="329" r:id="rId27"/>
    <p:sldId id="356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howGuides="1">
      <p:cViewPr varScale="1">
        <p:scale>
          <a:sx n="86" d="100"/>
          <a:sy n="86" d="100"/>
        </p:scale>
        <p:origin x="56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7428" y="2976619"/>
            <a:ext cx="9657143" cy="9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932523-7BAB-ADB6-4D76-CAA7D9B757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16832"/>
            <a:ext cx="11340000" cy="28912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D3AE4A-BAD8-6419-083D-B2D1E9F291A9}"/>
              </a:ext>
            </a:extLst>
          </p:cNvPr>
          <p:cNvSpPr/>
          <p:nvPr/>
        </p:nvSpPr>
        <p:spPr bwMode="white">
          <a:xfrm>
            <a:off x="10325709" y="4054234"/>
            <a:ext cx="371335" cy="38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38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C8EB0D-56D7-FE78-798C-E97E10B216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844824"/>
            <a:ext cx="11340000" cy="363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45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B48A8-04D3-E81B-89E1-241A8C9F1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268760"/>
            <a:ext cx="11340000" cy="48294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5E0BBC-97BD-02E2-30E2-4605629349CD}"/>
              </a:ext>
            </a:extLst>
          </p:cNvPr>
          <p:cNvSpPr/>
          <p:nvPr/>
        </p:nvSpPr>
        <p:spPr bwMode="white">
          <a:xfrm>
            <a:off x="10357615" y="5440908"/>
            <a:ext cx="333249" cy="38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64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1C8E7-C184-FFDC-AE54-554202E779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442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89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64044-1085-3EF8-1C68-AE5F28D27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430414"/>
            <a:ext cx="11340000" cy="45188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CAB78C-28B2-B013-3BE5-C67DA72E2D68}"/>
              </a:ext>
            </a:extLst>
          </p:cNvPr>
          <p:cNvSpPr/>
          <p:nvPr/>
        </p:nvSpPr>
        <p:spPr bwMode="white">
          <a:xfrm>
            <a:off x="10315366" y="2641165"/>
            <a:ext cx="418942" cy="38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9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D9F36-21A5-C751-058E-F1CF6A463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1628800"/>
            <a:ext cx="11340000" cy="382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9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14635D-3A88-B9D8-EA1C-AD4C9286B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88" y="1268760"/>
            <a:ext cx="11340000" cy="29179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09C4D6-BA2E-5776-FD7F-B730D5645089}"/>
              </a:ext>
            </a:extLst>
          </p:cNvPr>
          <p:cNvSpPr/>
          <p:nvPr/>
        </p:nvSpPr>
        <p:spPr bwMode="white">
          <a:xfrm>
            <a:off x="10463848" y="3605058"/>
            <a:ext cx="361813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922232D-E512-675A-A23D-9AC20AFF29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 b="81714"/>
          <a:stretch/>
        </p:blipFill>
        <p:spPr>
          <a:xfrm>
            <a:off x="1559496" y="4437112"/>
            <a:ext cx="8904352" cy="83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86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22232D-E512-675A-A23D-9AC20AFF29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33" r="12589"/>
          <a:stretch/>
        </p:blipFill>
        <p:spPr>
          <a:xfrm>
            <a:off x="1224096" y="1844824"/>
            <a:ext cx="9912464" cy="359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8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BECA8-4ADB-B913-DB16-0470648257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8683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901D4E-CF2A-1452-941D-8A668DEA6CCC}"/>
              </a:ext>
            </a:extLst>
          </p:cNvPr>
          <p:cNvSpPr/>
          <p:nvPr/>
        </p:nvSpPr>
        <p:spPr bwMode="white">
          <a:xfrm>
            <a:off x="4304014" y="1670007"/>
            <a:ext cx="1085440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584584-2D07-0A7F-D015-C5FE47A4FAD9}"/>
              </a:ext>
            </a:extLst>
          </p:cNvPr>
          <p:cNvSpPr/>
          <p:nvPr/>
        </p:nvSpPr>
        <p:spPr bwMode="white">
          <a:xfrm>
            <a:off x="5446583" y="2537657"/>
            <a:ext cx="5953369" cy="79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2558E4-DDA9-98A2-0607-EEE4B9872B11}"/>
              </a:ext>
            </a:extLst>
          </p:cNvPr>
          <p:cNvSpPr/>
          <p:nvPr/>
        </p:nvSpPr>
        <p:spPr bwMode="white">
          <a:xfrm>
            <a:off x="1561848" y="3804075"/>
            <a:ext cx="1723375" cy="4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42ED15-817F-CFC7-3957-9A06355487A1}"/>
              </a:ext>
            </a:extLst>
          </p:cNvPr>
          <p:cNvSpPr/>
          <p:nvPr/>
        </p:nvSpPr>
        <p:spPr bwMode="white">
          <a:xfrm>
            <a:off x="7922150" y="4409864"/>
            <a:ext cx="3549810" cy="72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802AD7-74B5-7DE7-5C14-8B9A62957CE9}"/>
              </a:ext>
            </a:extLst>
          </p:cNvPr>
          <p:cNvSpPr/>
          <p:nvPr/>
        </p:nvSpPr>
        <p:spPr bwMode="white">
          <a:xfrm>
            <a:off x="1246824" y="5489984"/>
            <a:ext cx="26642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77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2029A-2093-835C-C1E1-40E96B52AB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052736"/>
            <a:ext cx="11051968" cy="409274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1E2F432-E8DF-1751-E77E-16D6A086D2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8"/>
          <a:stretch/>
        </p:blipFill>
        <p:spPr>
          <a:xfrm>
            <a:off x="4223792" y="4369898"/>
            <a:ext cx="2380940" cy="258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76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AD8EB-AEB8-D39A-24B2-25D0CD70A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25045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044F19-632A-41C5-8B80-07F8464494A4}"/>
              </a:ext>
            </a:extLst>
          </p:cNvPr>
          <p:cNvSpPr/>
          <p:nvPr/>
        </p:nvSpPr>
        <p:spPr bwMode="white">
          <a:xfrm>
            <a:off x="4559193" y="3979540"/>
            <a:ext cx="3569816" cy="57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417689-5AD6-AD69-3B07-F43BE7F5EE59}"/>
              </a:ext>
            </a:extLst>
          </p:cNvPr>
          <p:cNvSpPr/>
          <p:nvPr/>
        </p:nvSpPr>
        <p:spPr bwMode="white">
          <a:xfrm>
            <a:off x="6126767" y="4967529"/>
            <a:ext cx="1580554" cy="46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D6C51-A847-8C1F-DB5E-7117ED582A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44064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3A1F89-4C6E-E6D1-02A5-5EF0D89D6B1A}"/>
              </a:ext>
            </a:extLst>
          </p:cNvPr>
          <p:cNvSpPr/>
          <p:nvPr/>
        </p:nvSpPr>
        <p:spPr bwMode="white">
          <a:xfrm>
            <a:off x="9800258" y="3089529"/>
            <a:ext cx="352292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1E2F432-E8DF-1751-E77E-16D6A086D2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8"/>
          <a:stretch/>
        </p:blipFill>
        <p:spPr>
          <a:xfrm>
            <a:off x="8400256" y="3089529"/>
            <a:ext cx="3287728" cy="357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92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40214-61D2-F605-53E9-CC36A1085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44701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E11227-AE18-3854-64AF-950BDCC65D4A}"/>
              </a:ext>
            </a:extLst>
          </p:cNvPr>
          <p:cNvSpPr/>
          <p:nvPr/>
        </p:nvSpPr>
        <p:spPr bwMode="white">
          <a:xfrm>
            <a:off x="10264417" y="4007431"/>
            <a:ext cx="418942" cy="3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1E2F432-E8DF-1751-E77E-16D6A086D2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2" r="16398"/>
          <a:stretch/>
        </p:blipFill>
        <p:spPr>
          <a:xfrm>
            <a:off x="8547352" y="4077072"/>
            <a:ext cx="3597320" cy="254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26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4BBB7-38F8-5091-87F2-7CF1EE4A8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1340000" cy="453387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1E2F432-E8DF-1751-E77E-16D6A086D2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2" r="16398"/>
          <a:stretch/>
        </p:blipFill>
        <p:spPr>
          <a:xfrm>
            <a:off x="6744072" y="4239643"/>
            <a:ext cx="3597320" cy="254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27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406CC-A532-BD80-B0B9-21771C56EF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12" y="1484784"/>
            <a:ext cx="11340000" cy="17307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D243ACA-D8CD-8D2E-B12E-B8E6B3E59C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60" y="3215514"/>
            <a:ext cx="11340000" cy="26637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6AA37E-FCF9-725B-6CC1-C3100C4B9540}"/>
              </a:ext>
            </a:extLst>
          </p:cNvPr>
          <p:cNvSpPr/>
          <p:nvPr/>
        </p:nvSpPr>
        <p:spPr bwMode="white">
          <a:xfrm>
            <a:off x="3462956" y="5201425"/>
            <a:ext cx="2123274" cy="48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2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4FD4EF-84E7-E335-741E-85F8CFFA30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96752"/>
            <a:ext cx="11340000" cy="52305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948E1C-3AE2-1F9A-4A82-0CCB819D3703}"/>
              </a:ext>
            </a:extLst>
          </p:cNvPr>
          <p:cNvSpPr/>
          <p:nvPr/>
        </p:nvSpPr>
        <p:spPr bwMode="white">
          <a:xfrm>
            <a:off x="7411578" y="2340036"/>
            <a:ext cx="742670" cy="37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83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D3938-CE67-A0FF-4CD3-472F1101E9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12776"/>
            <a:ext cx="11340000" cy="45295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C6C13A-17EF-4B97-ED50-EE0BC4A8A8A2}"/>
              </a:ext>
            </a:extLst>
          </p:cNvPr>
          <p:cNvSpPr/>
          <p:nvPr/>
        </p:nvSpPr>
        <p:spPr bwMode="white">
          <a:xfrm>
            <a:off x="8059034" y="3329744"/>
            <a:ext cx="2942116" cy="63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351030-7C8C-0FEF-09D6-3DABFF3234E2}"/>
              </a:ext>
            </a:extLst>
          </p:cNvPr>
          <p:cNvSpPr/>
          <p:nvPr/>
        </p:nvSpPr>
        <p:spPr bwMode="white">
          <a:xfrm>
            <a:off x="1908203" y="4121832"/>
            <a:ext cx="3587093" cy="74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3FEDCB-2F39-797B-B149-2616848E9800}"/>
              </a:ext>
            </a:extLst>
          </p:cNvPr>
          <p:cNvSpPr/>
          <p:nvPr/>
        </p:nvSpPr>
        <p:spPr bwMode="white">
          <a:xfrm>
            <a:off x="5495296" y="4349819"/>
            <a:ext cx="5616624" cy="51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8CE3C7-F277-D235-11DB-E189548E6417}"/>
              </a:ext>
            </a:extLst>
          </p:cNvPr>
          <p:cNvSpPr/>
          <p:nvPr/>
        </p:nvSpPr>
        <p:spPr bwMode="white">
          <a:xfrm>
            <a:off x="1898682" y="5246188"/>
            <a:ext cx="3780000" cy="49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32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CF64A1-62A8-D722-93A2-E7CC8EC7DC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8" b="37025"/>
          <a:stretch/>
        </p:blipFill>
        <p:spPr>
          <a:xfrm>
            <a:off x="746681" y="935968"/>
            <a:ext cx="10776560" cy="314110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890FC95-30DB-40CE-4E38-3B5E7E6E32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3"/>
          <a:stretch/>
        </p:blipFill>
        <p:spPr>
          <a:xfrm>
            <a:off x="764429" y="3888162"/>
            <a:ext cx="4417670" cy="2969838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D770EF90-8DA1-B4FD-6ED9-D3DC93E4EC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5015880" y="3917776"/>
            <a:ext cx="6865400" cy="291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4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CF64A1-62A8-D722-93A2-E7CC8EC7DC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62" r="3698"/>
          <a:stretch/>
        </p:blipFill>
        <p:spPr>
          <a:xfrm>
            <a:off x="335360" y="1268760"/>
            <a:ext cx="10920576" cy="170275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E23C24-06F1-DDBD-2592-C4DDA1F1C663}"/>
              </a:ext>
            </a:extLst>
          </p:cNvPr>
          <p:cNvSpPr/>
          <p:nvPr/>
        </p:nvSpPr>
        <p:spPr bwMode="white">
          <a:xfrm>
            <a:off x="10085284" y="2265773"/>
            <a:ext cx="361813" cy="39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1890FC95-30DB-40CE-4E38-3B5E7E6E32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3"/>
          <a:stretch/>
        </p:blipFill>
        <p:spPr>
          <a:xfrm>
            <a:off x="692421" y="3471394"/>
            <a:ext cx="4417670" cy="296983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770EF90-8DA1-B4FD-6ED9-D3DC93E4EC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4943872" y="3501008"/>
            <a:ext cx="6865400" cy="291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81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A3147-CABB-5F7C-A0A8-71BDAAB2B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20688"/>
            <a:ext cx="11340000" cy="353195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90FC95-30DB-40CE-4E38-3B5E7E6E32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3"/>
          <a:stretch/>
        </p:blipFill>
        <p:spPr>
          <a:xfrm>
            <a:off x="764429" y="3888162"/>
            <a:ext cx="4417670" cy="296983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770EF90-8DA1-B4FD-6ED9-D3DC93E4EC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5015880" y="3917776"/>
            <a:ext cx="6865400" cy="291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86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E6A2F-B505-91B1-494F-15A9FF69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1340000" cy="347803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770EF90-8DA1-B4FD-6ED9-D3DC93E4EC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2999656" y="3947390"/>
            <a:ext cx="6865400" cy="291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58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4A3BCD-225D-9D4D-44DC-B6FFBB580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11340000" cy="3727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20487E-5AE6-B292-20CB-2689002768C7}"/>
              </a:ext>
            </a:extLst>
          </p:cNvPr>
          <p:cNvSpPr/>
          <p:nvPr/>
        </p:nvSpPr>
        <p:spPr bwMode="white">
          <a:xfrm>
            <a:off x="3660721" y="2083143"/>
            <a:ext cx="2704080" cy="48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F05EF4-3860-2C15-7EBA-ECD5D9003CE4}"/>
              </a:ext>
            </a:extLst>
          </p:cNvPr>
          <p:cNvSpPr/>
          <p:nvPr/>
        </p:nvSpPr>
        <p:spPr bwMode="white">
          <a:xfrm>
            <a:off x="9535432" y="2073611"/>
            <a:ext cx="1123526" cy="47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62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6E7A7-436D-8083-29CC-FF8997B4E1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37927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708AD9-CA72-2814-E4F0-04F557A87118}"/>
              </a:ext>
            </a:extLst>
          </p:cNvPr>
          <p:cNvSpPr/>
          <p:nvPr/>
        </p:nvSpPr>
        <p:spPr bwMode="white">
          <a:xfrm>
            <a:off x="4131434" y="2174126"/>
            <a:ext cx="2218488" cy="47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FC09D5-3398-A391-166C-228AC9D6F58C}"/>
              </a:ext>
            </a:extLst>
          </p:cNvPr>
          <p:cNvSpPr/>
          <p:nvPr/>
        </p:nvSpPr>
        <p:spPr bwMode="white">
          <a:xfrm>
            <a:off x="7111635" y="4966251"/>
            <a:ext cx="1123526" cy="4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63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C6C6B4-AC63-FE46-A270-F792EE4518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060848"/>
            <a:ext cx="11340000" cy="27627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AF6641-F2E8-09C0-8E02-BA7A869B5824}"/>
              </a:ext>
            </a:extLst>
          </p:cNvPr>
          <p:cNvSpPr/>
          <p:nvPr/>
        </p:nvSpPr>
        <p:spPr bwMode="white">
          <a:xfrm>
            <a:off x="2772262" y="3185020"/>
            <a:ext cx="1066397" cy="4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FBE581-FD54-C121-AF77-C5B64B0851D1}"/>
              </a:ext>
            </a:extLst>
          </p:cNvPr>
          <p:cNvSpPr/>
          <p:nvPr/>
        </p:nvSpPr>
        <p:spPr bwMode="white">
          <a:xfrm>
            <a:off x="2753219" y="4118655"/>
            <a:ext cx="1085440" cy="4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56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33E2F-066A-0456-0F3B-46DC42EAF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4575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7DD7C0-9462-2F0F-69EE-01B1EE1473CE}"/>
              </a:ext>
            </a:extLst>
          </p:cNvPr>
          <p:cNvSpPr/>
          <p:nvPr/>
        </p:nvSpPr>
        <p:spPr bwMode="white">
          <a:xfrm>
            <a:off x="10660153" y="4188634"/>
            <a:ext cx="371334" cy="3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8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A3332C-EC56-5D18-B049-CD81F1B7F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4604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1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7D165-161A-2E2E-922A-985857507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60848"/>
            <a:ext cx="11340000" cy="2871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13DE79-499E-BC37-41A4-6BE0E2F4A59B}"/>
              </a:ext>
            </a:extLst>
          </p:cNvPr>
          <p:cNvSpPr/>
          <p:nvPr/>
        </p:nvSpPr>
        <p:spPr bwMode="white">
          <a:xfrm>
            <a:off x="10525659" y="3320234"/>
            <a:ext cx="333248" cy="38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03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99B85E-3C62-5504-AD50-A302D2D4E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24000"/>
            <a:ext cx="11340000" cy="38581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CE89CF-D688-EAF2-EF49-9945EA539CAB}"/>
              </a:ext>
            </a:extLst>
          </p:cNvPr>
          <p:cNvSpPr/>
          <p:nvPr/>
        </p:nvSpPr>
        <p:spPr bwMode="white">
          <a:xfrm>
            <a:off x="10472693" y="3548390"/>
            <a:ext cx="333249" cy="38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9DC9531-B0A1-74FD-7D94-9B7FA183D1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12" b="67558"/>
          <a:stretch/>
        </p:blipFill>
        <p:spPr>
          <a:xfrm>
            <a:off x="1102808" y="5373216"/>
            <a:ext cx="5748056" cy="885867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9DC9531-B0A1-74FD-7D94-9B7FA183D1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8" r="59578"/>
          <a:stretch/>
        </p:blipFill>
        <p:spPr>
          <a:xfrm>
            <a:off x="6970200" y="4430093"/>
            <a:ext cx="4921184" cy="180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4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2025-05-03T02:42:03Z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