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302" r:id="rId2"/>
    <p:sldId id="324" r:id="rId3"/>
    <p:sldId id="351" r:id="rId4"/>
    <p:sldId id="350" r:id="rId5"/>
    <p:sldId id="349" r:id="rId6"/>
    <p:sldId id="348" r:id="rId7"/>
    <p:sldId id="347" r:id="rId8"/>
    <p:sldId id="346" r:id="rId9"/>
    <p:sldId id="344" r:id="rId10"/>
    <p:sldId id="352" r:id="rId11"/>
    <p:sldId id="353" r:id="rId12"/>
    <p:sldId id="341" r:id="rId13"/>
    <p:sldId id="340" r:id="rId14"/>
    <p:sldId id="354" r:id="rId15"/>
    <p:sldId id="337" r:id="rId16"/>
    <p:sldId id="336" r:id="rId17"/>
    <p:sldId id="335" r:id="rId18"/>
    <p:sldId id="334" r:id="rId19"/>
    <p:sldId id="333" r:id="rId20"/>
    <p:sldId id="331" r:id="rId21"/>
    <p:sldId id="329" r:id="rId22"/>
    <p:sldId id="328" r:id="rId23"/>
    <p:sldId id="327" r:id="rId24"/>
    <p:sldId id="326" r:id="rId25"/>
    <p:sldId id="355" r:id="rId26"/>
    <p:sldId id="325" r:id="rId27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1051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ags" Target="tags/tag1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2025/5/3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2025/5/3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38857" y="3067095"/>
            <a:ext cx="4514286" cy="7238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FC8B7437-61C5-4E68-A498-25BBCACF368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692696"/>
            <a:ext cx="11184032" cy="58680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A581C911-5008-B60E-CF51-D0FFC19AA226}"/>
              </a:ext>
            </a:extLst>
          </p:cNvPr>
          <p:cNvSpPr/>
          <p:nvPr/>
        </p:nvSpPr>
        <p:spPr bwMode="white">
          <a:xfrm>
            <a:off x="1775520" y="1772816"/>
            <a:ext cx="936104" cy="415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B6F7BAF-3DD4-7077-33FA-95CFC09D8490}"/>
              </a:ext>
            </a:extLst>
          </p:cNvPr>
          <p:cNvSpPr/>
          <p:nvPr/>
        </p:nvSpPr>
        <p:spPr bwMode="white">
          <a:xfrm>
            <a:off x="4320246" y="1858772"/>
            <a:ext cx="666722" cy="3291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A868D08-6E01-3C25-E510-424F1686E6D7}"/>
              </a:ext>
            </a:extLst>
          </p:cNvPr>
          <p:cNvSpPr/>
          <p:nvPr/>
        </p:nvSpPr>
        <p:spPr bwMode="white">
          <a:xfrm>
            <a:off x="6902621" y="1772816"/>
            <a:ext cx="863922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0A9AD71-6EB8-71D1-85C6-EAC813234690}"/>
              </a:ext>
            </a:extLst>
          </p:cNvPr>
          <p:cNvSpPr/>
          <p:nvPr/>
        </p:nvSpPr>
        <p:spPr bwMode="white">
          <a:xfrm>
            <a:off x="9297188" y="1858772"/>
            <a:ext cx="600989" cy="3291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635723F-436D-CDE9-1CB9-CBCFD1733CD4}"/>
              </a:ext>
            </a:extLst>
          </p:cNvPr>
          <p:cNvSpPr/>
          <p:nvPr/>
        </p:nvSpPr>
        <p:spPr bwMode="white">
          <a:xfrm>
            <a:off x="1972632" y="3532657"/>
            <a:ext cx="883008" cy="319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CBEFF2D-299E-19AA-FE86-FF9B97122604}"/>
              </a:ext>
            </a:extLst>
          </p:cNvPr>
          <p:cNvSpPr/>
          <p:nvPr/>
        </p:nvSpPr>
        <p:spPr bwMode="white">
          <a:xfrm>
            <a:off x="4320246" y="3523253"/>
            <a:ext cx="676112" cy="3291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A47D7B9-AE5D-EE07-F6D8-E3E23A17683E}"/>
              </a:ext>
            </a:extLst>
          </p:cNvPr>
          <p:cNvSpPr/>
          <p:nvPr/>
        </p:nvSpPr>
        <p:spPr bwMode="white">
          <a:xfrm>
            <a:off x="7390925" y="3523253"/>
            <a:ext cx="591598" cy="3291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EBE807D-BE77-D5E4-1507-86B191BC6B08}"/>
              </a:ext>
            </a:extLst>
          </p:cNvPr>
          <p:cNvSpPr/>
          <p:nvPr/>
        </p:nvSpPr>
        <p:spPr bwMode="white">
          <a:xfrm>
            <a:off x="9832444" y="3523253"/>
            <a:ext cx="600989" cy="3291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4DDC7F85-8592-329E-0F00-F07FEAF0E925}"/>
              </a:ext>
            </a:extLst>
          </p:cNvPr>
          <p:cNvSpPr/>
          <p:nvPr/>
        </p:nvSpPr>
        <p:spPr bwMode="white">
          <a:xfrm>
            <a:off x="2113489" y="5178330"/>
            <a:ext cx="657331" cy="3291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B56C3C49-C3ED-B0B5-EBE3-2B52CA467CD2}"/>
              </a:ext>
            </a:extLst>
          </p:cNvPr>
          <p:cNvSpPr/>
          <p:nvPr/>
        </p:nvSpPr>
        <p:spPr bwMode="white">
          <a:xfrm>
            <a:off x="4667693" y="5225349"/>
            <a:ext cx="638550" cy="319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B417C8C9-7257-1FD0-AB94-F4F0E5CA725C}"/>
              </a:ext>
            </a:extLst>
          </p:cNvPr>
          <p:cNvSpPr/>
          <p:nvPr/>
        </p:nvSpPr>
        <p:spPr bwMode="white">
          <a:xfrm>
            <a:off x="7320137" y="5178329"/>
            <a:ext cx="718730" cy="3667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F714DE90-E86D-0B6A-097E-6A5537697047}"/>
              </a:ext>
            </a:extLst>
          </p:cNvPr>
          <p:cNvSpPr/>
          <p:nvPr/>
        </p:nvSpPr>
        <p:spPr bwMode="white">
          <a:xfrm>
            <a:off x="9832444" y="5178330"/>
            <a:ext cx="619769" cy="3667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04172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7B7925C9-62D5-5AB8-E6FE-4B861E818D4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80" y="1124744"/>
            <a:ext cx="11340000" cy="50804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5C4B63E-527A-4ACB-85AA-54291887EB6F}"/>
              </a:ext>
            </a:extLst>
          </p:cNvPr>
          <p:cNvSpPr/>
          <p:nvPr/>
        </p:nvSpPr>
        <p:spPr bwMode="white">
          <a:xfrm>
            <a:off x="1377394" y="1410698"/>
            <a:ext cx="704584" cy="3240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3478C66-991E-A869-BAB4-C1D50A47C8F9}"/>
              </a:ext>
            </a:extLst>
          </p:cNvPr>
          <p:cNvSpPr/>
          <p:nvPr/>
        </p:nvSpPr>
        <p:spPr bwMode="white">
          <a:xfrm>
            <a:off x="3786311" y="1410698"/>
            <a:ext cx="676020" cy="3336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F3B2872-C8BE-4C04-E7C3-1099B8E7502A}"/>
              </a:ext>
            </a:extLst>
          </p:cNvPr>
          <p:cNvSpPr/>
          <p:nvPr/>
        </p:nvSpPr>
        <p:spPr bwMode="white">
          <a:xfrm>
            <a:off x="6890291" y="1410698"/>
            <a:ext cx="656977" cy="3240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B51F112-22E0-CD45-5DA9-D800DF789C6A}"/>
              </a:ext>
            </a:extLst>
          </p:cNvPr>
          <p:cNvSpPr/>
          <p:nvPr/>
        </p:nvSpPr>
        <p:spPr bwMode="white">
          <a:xfrm>
            <a:off x="9213515" y="1410698"/>
            <a:ext cx="676020" cy="3336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9D03A4A-DC18-C353-CC42-E6FB5EF57891}"/>
              </a:ext>
            </a:extLst>
          </p:cNvPr>
          <p:cNvSpPr/>
          <p:nvPr/>
        </p:nvSpPr>
        <p:spPr bwMode="white">
          <a:xfrm>
            <a:off x="1377394" y="2996953"/>
            <a:ext cx="685541" cy="4249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0E86B8B-4D24-AB19-4E46-6AD3D7556ADC}"/>
              </a:ext>
            </a:extLst>
          </p:cNvPr>
          <p:cNvSpPr/>
          <p:nvPr/>
        </p:nvSpPr>
        <p:spPr bwMode="white">
          <a:xfrm>
            <a:off x="3786311" y="3088295"/>
            <a:ext cx="676020" cy="3336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CA51D93-FE18-460B-B0D5-75E3EE902F19}"/>
              </a:ext>
            </a:extLst>
          </p:cNvPr>
          <p:cNvSpPr/>
          <p:nvPr/>
        </p:nvSpPr>
        <p:spPr bwMode="white">
          <a:xfrm>
            <a:off x="6357092" y="3088295"/>
            <a:ext cx="656977" cy="3431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04B6032-2009-64D0-24EA-60906A2AC790}"/>
              </a:ext>
            </a:extLst>
          </p:cNvPr>
          <p:cNvSpPr/>
          <p:nvPr/>
        </p:nvSpPr>
        <p:spPr bwMode="white">
          <a:xfrm>
            <a:off x="7528225" y="3097826"/>
            <a:ext cx="666498" cy="3336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228B774F-439C-A036-1923-213114ACDDF5}"/>
              </a:ext>
            </a:extLst>
          </p:cNvPr>
          <p:cNvSpPr/>
          <p:nvPr/>
        </p:nvSpPr>
        <p:spPr bwMode="white">
          <a:xfrm>
            <a:off x="9375379" y="3088295"/>
            <a:ext cx="666498" cy="3431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858EF6BB-11D2-AF42-06F2-B12B63FC1E12}"/>
              </a:ext>
            </a:extLst>
          </p:cNvPr>
          <p:cNvSpPr/>
          <p:nvPr/>
        </p:nvSpPr>
        <p:spPr bwMode="white">
          <a:xfrm>
            <a:off x="1377394" y="4765892"/>
            <a:ext cx="695062" cy="3431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50A807FE-30FF-DFFC-4714-4E15DE6221AA}"/>
              </a:ext>
            </a:extLst>
          </p:cNvPr>
          <p:cNvSpPr/>
          <p:nvPr/>
        </p:nvSpPr>
        <p:spPr bwMode="white">
          <a:xfrm>
            <a:off x="4738452" y="4765893"/>
            <a:ext cx="637468" cy="4633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514C2783-B77E-E411-9BD2-6F902BAEC954}"/>
              </a:ext>
            </a:extLst>
          </p:cNvPr>
          <p:cNvSpPr/>
          <p:nvPr/>
        </p:nvSpPr>
        <p:spPr bwMode="white">
          <a:xfrm>
            <a:off x="7204497" y="4775424"/>
            <a:ext cx="599848" cy="3240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FC394438-051A-41D7-DA9A-14A862227E10}"/>
              </a:ext>
            </a:extLst>
          </p:cNvPr>
          <p:cNvSpPr/>
          <p:nvPr/>
        </p:nvSpPr>
        <p:spPr bwMode="white">
          <a:xfrm>
            <a:off x="9680064" y="4765892"/>
            <a:ext cx="656977" cy="3431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92040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2C22BE1-DAE9-A0B6-0FD9-CAE6902A100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692696"/>
            <a:ext cx="10213941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F84720F-EFF5-0668-461A-874367E65A51}"/>
              </a:ext>
            </a:extLst>
          </p:cNvPr>
          <p:cNvSpPr/>
          <p:nvPr/>
        </p:nvSpPr>
        <p:spPr bwMode="white">
          <a:xfrm>
            <a:off x="3312537" y="3763959"/>
            <a:ext cx="926201" cy="3946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FA7C052-E8AD-CFD0-201A-3A89AE4828E7}"/>
              </a:ext>
            </a:extLst>
          </p:cNvPr>
          <p:cNvSpPr/>
          <p:nvPr/>
        </p:nvSpPr>
        <p:spPr bwMode="white">
          <a:xfrm>
            <a:off x="8415219" y="3763959"/>
            <a:ext cx="1046264" cy="4289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CD13996-2064-53F0-F586-8696B2589659}"/>
              </a:ext>
            </a:extLst>
          </p:cNvPr>
          <p:cNvSpPr/>
          <p:nvPr/>
        </p:nvSpPr>
        <p:spPr bwMode="white">
          <a:xfrm>
            <a:off x="3269657" y="4862064"/>
            <a:ext cx="1183479" cy="403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FEA4A37-1884-22AB-DC42-C1C7F82349B0}"/>
              </a:ext>
            </a:extLst>
          </p:cNvPr>
          <p:cNvSpPr/>
          <p:nvPr/>
        </p:nvSpPr>
        <p:spPr bwMode="white">
          <a:xfrm>
            <a:off x="8380916" y="4870643"/>
            <a:ext cx="754682" cy="3946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AE9C991-D656-FCCC-DB23-F6B3CEE7E792}"/>
              </a:ext>
            </a:extLst>
          </p:cNvPr>
          <p:cNvSpPr/>
          <p:nvPr/>
        </p:nvSpPr>
        <p:spPr bwMode="white">
          <a:xfrm>
            <a:off x="3209625" y="5968748"/>
            <a:ext cx="1157751" cy="3946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484A1A9-C843-90BB-6747-06736B3D3AAD}"/>
              </a:ext>
            </a:extLst>
          </p:cNvPr>
          <p:cNvSpPr/>
          <p:nvPr/>
        </p:nvSpPr>
        <p:spPr bwMode="white">
          <a:xfrm>
            <a:off x="8252277" y="5968748"/>
            <a:ext cx="900473" cy="3946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16951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CD27B6E-4FD5-DCBA-C11B-B2D6E83337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8648" y="1766652"/>
            <a:ext cx="11340000" cy="367857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6A8DC2D-1ACF-BD57-57E0-2BF0F3DE48C4}"/>
              </a:ext>
            </a:extLst>
          </p:cNvPr>
          <p:cNvSpPr/>
          <p:nvPr/>
        </p:nvSpPr>
        <p:spPr bwMode="white">
          <a:xfrm>
            <a:off x="3825927" y="2938839"/>
            <a:ext cx="1437732" cy="4669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66C81AE-C979-69FD-E286-60DD360F29B4}"/>
              </a:ext>
            </a:extLst>
          </p:cNvPr>
          <p:cNvSpPr/>
          <p:nvPr/>
        </p:nvSpPr>
        <p:spPr bwMode="white">
          <a:xfrm>
            <a:off x="9091267" y="2929309"/>
            <a:ext cx="1228260" cy="4479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031708E-A5B6-8D9D-96E0-9F9A4FDAE6B4}"/>
              </a:ext>
            </a:extLst>
          </p:cNvPr>
          <p:cNvSpPr/>
          <p:nvPr/>
        </p:nvSpPr>
        <p:spPr bwMode="white">
          <a:xfrm>
            <a:off x="3902098" y="3863247"/>
            <a:ext cx="1266347" cy="4383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3DA5D11-EA37-11E7-44BA-E8E71117E08A}"/>
              </a:ext>
            </a:extLst>
          </p:cNvPr>
          <p:cNvSpPr/>
          <p:nvPr/>
        </p:nvSpPr>
        <p:spPr bwMode="white">
          <a:xfrm>
            <a:off x="9091267" y="3863247"/>
            <a:ext cx="1285389" cy="4383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681EA05-9AD7-88EF-D1E7-24BDBD151A30}"/>
              </a:ext>
            </a:extLst>
          </p:cNvPr>
          <p:cNvSpPr/>
          <p:nvPr/>
        </p:nvSpPr>
        <p:spPr bwMode="white">
          <a:xfrm>
            <a:off x="3911620" y="4797185"/>
            <a:ext cx="1237783" cy="4383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583B1FD-131A-05A6-477C-83B337259629}"/>
              </a:ext>
            </a:extLst>
          </p:cNvPr>
          <p:cNvSpPr/>
          <p:nvPr/>
        </p:nvSpPr>
        <p:spPr bwMode="white">
          <a:xfrm>
            <a:off x="9367388" y="4797185"/>
            <a:ext cx="1228261" cy="4383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87991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g_16777215">
            <a:extLst>
              <a:ext uri="{FF2B5EF4-FFF2-40B4-BE49-F238E27FC236}">
                <a16:creationId xmlns:a16="http://schemas.microsoft.com/office/drawing/2014/main" id="{5335D06F-3FD5-7B9E-5A17-ADCCB1B0896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980728"/>
            <a:ext cx="11340000" cy="1733330"/>
          </a:xfrm>
          <a:prstGeom prst="rect">
            <a:avLst/>
          </a:prstGeom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A5811554-0105-FFB6-3632-0530F9C4B1F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496" y="2521526"/>
            <a:ext cx="9882028" cy="4363858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2124F65-A766-A62B-D245-BF2C6A23679A}"/>
              </a:ext>
            </a:extLst>
          </p:cNvPr>
          <p:cNvSpPr/>
          <p:nvPr/>
        </p:nvSpPr>
        <p:spPr bwMode="white">
          <a:xfrm>
            <a:off x="2839526" y="3856589"/>
            <a:ext cx="1600289" cy="6525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2124F65-A766-A62B-D245-BF2C6A23679A}"/>
              </a:ext>
            </a:extLst>
          </p:cNvPr>
          <p:cNvSpPr/>
          <p:nvPr/>
        </p:nvSpPr>
        <p:spPr bwMode="white">
          <a:xfrm>
            <a:off x="5015880" y="3870011"/>
            <a:ext cx="1600289" cy="6525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2124F65-A766-A62B-D245-BF2C6A23679A}"/>
              </a:ext>
            </a:extLst>
          </p:cNvPr>
          <p:cNvSpPr/>
          <p:nvPr/>
        </p:nvSpPr>
        <p:spPr bwMode="white">
          <a:xfrm>
            <a:off x="7032104" y="4013698"/>
            <a:ext cx="1600289" cy="6525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2124F65-A766-A62B-D245-BF2C6A23679A}"/>
              </a:ext>
            </a:extLst>
          </p:cNvPr>
          <p:cNvSpPr/>
          <p:nvPr/>
        </p:nvSpPr>
        <p:spPr bwMode="white">
          <a:xfrm>
            <a:off x="9230017" y="3928590"/>
            <a:ext cx="1600289" cy="6525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2124F65-A766-A62B-D245-BF2C6A23679A}"/>
              </a:ext>
            </a:extLst>
          </p:cNvPr>
          <p:cNvSpPr/>
          <p:nvPr/>
        </p:nvSpPr>
        <p:spPr bwMode="white">
          <a:xfrm>
            <a:off x="2873054" y="4797152"/>
            <a:ext cx="1710778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32124F65-A766-A62B-D245-BF2C6A23679A}"/>
              </a:ext>
            </a:extLst>
          </p:cNvPr>
          <p:cNvSpPr/>
          <p:nvPr/>
        </p:nvSpPr>
        <p:spPr bwMode="white">
          <a:xfrm>
            <a:off x="4875745" y="4941168"/>
            <a:ext cx="1796319" cy="6158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32124F65-A766-A62B-D245-BF2C6A23679A}"/>
              </a:ext>
            </a:extLst>
          </p:cNvPr>
          <p:cNvSpPr/>
          <p:nvPr/>
        </p:nvSpPr>
        <p:spPr bwMode="white">
          <a:xfrm>
            <a:off x="7099936" y="4869772"/>
            <a:ext cx="1600289" cy="6525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32124F65-A766-A62B-D245-BF2C6A23679A}"/>
              </a:ext>
            </a:extLst>
          </p:cNvPr>
          <p:cNvSpPr/>
          <p:nvPr/>
        </p:nvSpPr>
        <p:spPr bwMode="white">
          <a:xfrm>
            <a:off x="8980200" y="4864701"/>
            <a:ext cx="1600289" cy="6525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32124F65-A766-A62B-D245-BF2C6A23679A}"/>
              </a:ext>
            </a:extLst>
          </p:cNvPr>
          <p:cNvSpPr/>
          <p:nvPr/>
        </p:nvSpPr>
        <p:spPr bwMode="white">
          <a:xfrm>
            <a:off x="4859382" y="5886819"/>
            <a:ext cx="1756787" cy="6525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32124F65-A766-A62B-D245-BF2C6A23679A}"/>
              </a:ext>
            </a:extLst>
          </p:cNvPr>
          <p:cNvSpPr/>
          <p:nvPr/>
        </p:nvSpPr>
        <p:spPr bwMode="white">
          <a:xfrm>
            <a:off x="6816080" y="5882560"/>
            <a:ext cx="1944216" cy="6525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32124F65-A766-A62B-D245-BF2C6A23679A}"/>
              </a:ext>
            </a:extLst>
          </p:cNvPr>
          <p:cNvSpPr/>
          <p:nvPr/>
        </p:nvSpPr>
        <p:spPr bwMode="white">
          <a:xfrm>
            <a:off x="8904312" y="5795653"/>
            <a:ext cx="2016224" cy="7394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1553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EE866BE-F6BC-8418-7E14-B04EEC7FCE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100569"/>
            <a:ext cx="11340000" cy="398461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2F3A8EC-4C1E-C047-22FD-F7662F73F599}"/>
              </a:ext>
            </a:extLst>
          </p:cNvPr>
          <p:cNvSpPr/>
          <p:nvPr/>
        </p:nvSpPr>
        <p:spPr bwMode="white">
          <a:xfrm>
            <a:off x="10373316" y="4322578"/>
            <a:ext cx="418942" cy="3813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F1DE715E-EEB1-5CCC-F946-B5693BFBAA9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736" b="61929"/>
          <a:stretch/>
        </p:blipFill>
        <p:spPr>
          <a:xfrm>
            <a:off x="1343472" y="4824400"/>
            <a:ext cx="10009112" cy="18449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76845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1DE715E-EEB1-5CCC-F946-B5693BFBAA9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071" r="11953"/>
          <a:stretch/>
        </p:blipFill>
        <p:spPr>
          <a:xfrm>
            <a:off x="1224096" y="1440024"/>
            <a:ext cx="9984472" cy="3001193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2F3CCB95-B87F-7423-0B76-763E9814A35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414" b="60222"/>
          <a:stretch/>
        </p:blipFill>
        <p:spPr>
          <a:xfrm>
            <a:off x="1224096" y="4176328"/>
            <a:ext cx="10272504" cy="19169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91123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F3CCB95-B87F-7423-0B76-763E9814A35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777" r="11953"/>
          <a:stretch/>
        </p:blipFill>
        <p:spPr>
          <a:xfrm>
            <a:off x="1199456" y="1844824"/>
            <a:ext cx="9984472" cy="29022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74808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5B8CCBD-BACB-6DDF-EC7A-970F0E0D9A9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611"/>
          <a:stretch/>
        </p:blipFill>
        <p:spPr>
          <a:xfrm>
            <a:off x="1847528" y="1059320"/>
            <a:ext cx="8208912" cy="525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9780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8497A64-7E58-1E40-CCE0-78D1C7BE07D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924"/>
          <a:stretch/>
        </p:blipFill>
        <p:spPr>
          <a:xfrm>
            <a:off x="1559496" y="764704"/>
            <a:ext cx="8400296" cy="3042307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2C7AFBE9-66D7-7191-9EE8-2543EEFD3DB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3717032"/>
            <a:ext cx="11340000" cy="2875384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B7EB8EF-E5B0-6BC2-5B5C-4542F9B267D2}"/>
              </a:ext>
            </a:extLst>
          </p:cNvPr>
          <p:cNvSpPr/>
          <p:nvPr/>
        </p:nvSpPr>
        <p:spPr bwMode="white">
          <a:xfrm>
            <a:off x="10284076" y="4041826"/>
            <a:ext cx="371334" cy="382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21181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F5F3142-4EBC-AE76-04D9-B7F8610AF70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017384"/>
            <a:ext cx="11306503" cy="58680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4DC91F2-3F8F-C02D-DE5B-E9B7F8274512}"/>
              </a:ext>
            </a:extLst>
          </p:cNvPr>
          <p:cNvSpPr/>
          <p:nvPr/>
        </p:nvSpPr>
        <p:spPr bwMode="white">
          <a:xfrm>
            <a:off x="3980076" y="2726510"/>
            <a:ext cx="503144" cy="341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BAA69AE-F296-8CB1-3FED-BC129F32ABC1}"/>
              </a:ext>
            </a:extLst>
          </p:cNvPr>
          <p:cNvSpPr/>
          <p:nvPr/>
        </p:nvSpPr>
        <p:spPr bwMode="white">
          <a:xfrm>
            <a:off x="6514784" y="2650549"/>
            <a:ext cx="379731" cy="4937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AD2ACA9-B886-2149-C268-FDFBCC010257}"/>
              </a:ext>
            </a:extLst>
          </p:cNvPr>
          <p:cNvSpPr/>
          <p:nvPr/>
        </p:nvSpPr>
        <p:spPr bwMode="white">
          <a:xfrm>
            <a:off x="6381878" y="3438408"/>
            <a:ext cx="1057634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A00DC6E-87D6-02B3-F898-DCADDF53776A}"/>
              </a:ext>
            </a:extLst>
          </p:cNvPr>
          <p:cNvSpPr/>
          <p:nvPr/>
        </p:nvSpPr>
        <p:spPr bwMode="white">
          <a:xfrm>
            <a:off x="2413684" y="4374512"/>
            <a:ext cx="921372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8C7104F4-3747-A1F0-DFA4-1A1A84E222F2}"/>
              </a:ext>
            </a:extLst>
          </p:cNvPr>
          <p:cNvSpPr/>
          <p:nvPr/>
        </p:nvSpPr>
        <p:spPr bwMode="white">
          <a:xfrm>
            <a:off x="6049612" y="5166601"/>
            <a:ext cx="1173876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08C7775B-1A3D-92E0-95CE-40F04C08BB7C}"/>
              </a:ext>
            </a:extLst>
          </p:cNvPr>
          <p:cNvSpPr/>
          <p:nvPr/>
        </p:nvSpPr>
        <p:spPr bwMode="white">
          <a:xfrm>
            <a:off x="2394698" y="6192238"/>
            <a:ext cx="1025274" cy="5032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9" grpId="0" animBg="1"/>
      <p:bldP spid="11" grpId="0" animBg="1"/>
      <p:bldP spid="1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AD41111-412E-801E-96C0-759F9A7F604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124744"/>
            <a:ext cx="11340000" cy="277846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F7D74A4-54A4-A745-252A-6D4433E32837}"/>
              </a:ext>
            </a:extLst>
          </p:cNvPr>
          <p:cNvSpPr/>
          <p:nvPr/>
        </p:nvSpPr>
        <p:spPr bwMode="white">
          <a:xfrm>
            <a:off x="10435803" y="3292134"/>
            <a:ext cx="361813" cy="3819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BE4F704E-88D4-5F7C-4A74-F4A11BF809A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619" b="48482"/>
          <a:stretch/>
        </p:blipFill>
        <p:spPr>
          <a:xfrm>
            <a:off x="1352704" y="4298040"/>
            <a:ext cx="2878217" cy="1923138"/>
          </a:xfrm>
          <a:prstGeom prst="rect">
            <a:avLst/>
          </a:prstGeom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BE4F704E-88D4-5F7C-4A74-F4A11BF809A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4012" r="76505"/>
          <a:stretch/>
        </p:blipFill>
        <p:spPr>
          <a:xfrm>
            <a:off x="4898468" y="4401267"/>
            <a:ext cx="2664296" cy="1716684"/>
          </a:xfrm>
          <a:prstGeom prst="rect">
            <a:avLst/>
          </a:prstGeom>
        </p:spPr>
      </p:pic>
      <p:pic>
        <p:nvPicPr>
          <p:cNvPr id="7" name="img_16777215">
            <a:extLst>
              <a:ext uri="{FF2B5EF4-FFF2-40B4-BE49-F238E27FC236}">
                <a16:creationId xmlns:a16="http://schemas.microsoft.com/office/drawing/2014/main" id="{BE4F704E-88D4-5F7C-4A74-F4A11BF809A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754" r="7926" b="17053"/>
          <a:stretch/>
        </p:blipFill>
        <p:spPr>
          <a:xfrm>
            <a:off x="8468479" y="3903205"/>
            <a:ext cx="2304256" cy="3096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8320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9E73200-DB33-75BE-35A3-3B75BBF5C92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052736"/>
            <a:ext cx="11340000" cy="572161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569CAFB-9E17-E4BA-9C9E-D80AE1F221E9}"/>
              </a:ext>
            </a:extLst>
          </p:cNvPr>
          <p:cNvSpPr/>
          <p:nvPr/>
        </p:nvSpPr>
        <p:spPr bwMode="white">
          <a:xfrm>
            <a:off x="10420923" y="2311492"/>
            <a:ext cx="418942" cy="3814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74450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0BD37C0-85F6-0AD7-D39B-CB3D1975FD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764704"/>
            <a:ext cx="11133196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B322EFD-A558-276C-FC74-E2DCDC5671CF}"/>
              </a:ext>
            </a:extLst>
          </p:cNvPr>
          <p:cNvSpPr/>
          <p:nvPr/>
        </p:nvSpPr>
        <p:spPr bwMode="white">
          <a:xfrm>
            <a:off x="10314257" y="4171326"/>
            <a:ext cx="411301" cy="3743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41689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6FE8AA2-246A-910F-8D35-A3676750213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640" y="1340768"/>
            <a:ext cx="11340000" cy="472726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A7BBFD7-FDAB-874E-0FF4-0DC6430B071D}"/>
              </a:ext>
            </a:extLst>
          </p:cNvPr>
          <p:cNvSpPr/>
          <p:nvPr/>
        </p:nvSpPr>
        <p:spPr bwMode="white">
          <a:xfrm>
            <a:off x="10371299" y="3599561"/>
            <a:ext cx="333248" cy="381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9685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339341D-1AC4-BBAC-AF58-3DE9A5F3803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7782"/>
          <a:stretch/>
        </p:blipFill>
        <p:spPr>
          <a:xfrm>
            <a:off x="2063552" y="548680"/>
            <a:ext cx="8428726" cy="6209354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9C2BEEA-11C2-C4AD-057E-6A695CD8B8A2}"/>
              </a:ext>
            </a:extLst>
          </p:cNvPr>
          <p:cNvSpPr/>
          <p:nvPr/>
        </p:nvSpPr>
        <p:spPr bwMode="white">
          <a:xfrm>
            <a:off x="3935760" y="5373216"/>
            <a:ext cx="1008112" cy="4196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A9C2BEEA-11C2-C4AD-057E-6A695CD8B8A2}"/>
              </a:ext>
            </a:extLst>
          </p:cNvPr>
          <p:cNvSpPr/>
          <p:nvPr/>
        </p:nvSpPr>
        <p:spPr bwMode="white">
          <a:xfrm>
            <a:off x="2495600" y="6093296"/>
            <a:ext cx="4680520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64812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339341D-1AC4-BBAC-AF58-3DE9A5F3803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t="72401" r="-2257"/>
          <a:stretch/>
        </p:blipFill>
        <p:spPr>
          <a:xfrm>
            <a:off x="335360" y="3678341"/>
            <a:ext cx="11188606" cy="2705832"/>
          </a:xfrm>
          <a:prstGeom prst="rect">
            <a:avLst/>
          </a:prstGeom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5EAB094-85E8-A999-2DA8-586271BB9A31}"/>
              </a:ext>
            </a:extLst>
          </p:cNvPr>
          <p:cNvSpPr/>
          <p:nvPr/>
        </p:nvSpPr>
        <p:spPr bwMode="white">
          <a:xfrm>
            <a:off x="4479016" y="4581128"/>
            <a:ext cx="824896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A030E90-A161-ABE9-5E84-00D2EC4637A4}"/>
              </a:ext>
            </a:extLst>
          </p:cNvPr>
          <p:cNvSpPr/>
          <p:nvPr/>
        </p:nvSpPr>
        <p:spPr bwMode="white">
          <a:xfrm>
            <a:off x="2927648" y="5478541"/>
            <a:ext cx="1296144" cy="6889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5EAB094-85E8-A999-2DA8-586271BB9A31}"/>
              </a:ext>
            </a:extLst>
          </p:cNvPr>
          <p:cNvSpPr/>
          <p:nvPr/>
        </p:nvSpPr>
        <p:spPr bwMode="white">
          <a:xfrm>
            <a:off x="7320136" y="3212976"/>
            <a:ext cx="3456384" cy="12448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E339341D-1AC4-BBAC-AF58-3DE9A5F3803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511" t="33371" b="17782"/>
          <a:stretch/>
        </p:blipFill>
        <p:spPr>
          <a:xfrm>
            <a:off x="7532370" y="836712"/>
            <a:ext cx="3244150" cy="36890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26387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1CF376E-5838-CC32-A252-8871C075BB0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1196752"/>
            <a:ext cx="11340000" cy="187460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EF9CE2E-25D0-254F-B021-3BF98BA3440F}"/>
              </a:ext>
            </a:extLst>
          </p:cNvPr>
          <p:cNvSpPr/>
          <p:nvPr/>
        </p:nvSpPr>
        <p:spPr bwMode="white">
          <a:xfrm>
            <a:off x="8751129" y="2430547"/>
            <a:ext cx="752191" cy="3825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E339341D-1AC4-BBAC-AF58-3DE9A5F3803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511" t="33371" b="17782"/>
          <a:stretch/>
        </p:blipFill>
        <p:spPr>
          <a:xfrm>
            <a:off x="4583832" y="2980286"/>
            <a:ext cx="3244150" cy="36890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47065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DE225FE-562D-710F-4B38-5F6D369128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556792"/>
            <a:ext cx="11340000" cy="437230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4A58FF6-B8C9-4218-77A4-2E07660E049B}"/>
              </a:ext>
            </a:extLst>
          </p:cNvPr>
          <p:cNvSpPr/>
          <p:nvPr/>
        </p:nvSpPr>
        <p:spPr bwMode="white">
          <a:xfrm>
            <a:off x="7731722" y="1794935"/>
            <a:ext cx="314206" cy="3810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66A2769-42D1-8688-36A1-4C185971EC86}"/>
              </a:ext>
            </a:extLst>
          </p:cNvPr>
          <p:cNvSpPr/>
          <p:nvPr/>
        </p:nvSpPr>
        <p:spPr bwMode="white">
          <a:xfrm>
            <a:off x="6941445" y="2642724"/>
            <a:ext cx="514156" cy="4953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4F14FEE-7AA0-0AD2-1C69-5E96578BBFF1}"/>
              </a:ext>
            </a:extLst>
          </p:cNvPr>
          <p:cNvSpPr/>
          <p:nvPr/>
        </p:nvSpPr>
        <p:spPr bwMode="white">
          <a:xfrm>
            <a:off x="1809404" y="4293097"/>
            <a:ext cx="1766315" cy="5691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67341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AFDB31D-D780-EEE9-5218-DB4FA42A93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556792"/>
            <a:ext cx="11340000" cy="3392307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7249F7B-6C5B-91F5-CB18-5572AEC6552C}"/>
              </a:ext>
            </a:extLst>
          </p:cNvPr>
          <p:cNvSpPr/>
          <p:nvPr/>
        </p:nvSpPr>
        <p:spPr bwMode="white">
          <a:xfrm>
            <a:off x="10564939" y="4377362"/>
            <a:ext cx="333249" cy="3811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75815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D5787B4-3FF7-0687-E82A-803BB8C9451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08"/>
          <a:stretch/>
        </p:blipFill>
        <p:spPr>
          <a:xfrm>
            <a:off x="1152088" y="1772816"/>
            <a:ext cx="10488528" cy="35538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44798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5B0ACF2-80B4-BF66-961D-1D839551744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692696"/>
            <a:ext cx="11340000" cy="584230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80208FA-7889-8F60-39B8-7298F1C5C242}"/>
              </a:ext>
            </a:extLst>
          </p:cNvPr>
          <p:cNvSpPr/>
          <p:nvPr/>
        </p:nvSpPr>
        <p:spPr bwMode="white">
          <a:xfrm>
            <a:off x="8159592" y="1874500"/>
            <a:ext cx="1296143" cy="879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70D63CE-996E-0658-8627-2BB4F532F634}"/>
              </a:ext>
            </a:extLst>
          </p:cNvPr>
          <p:cNvSpPr/>
          <p:nvPr/>
        </p:nvSpPr>
        <p:spPr bwMode="white">
          <a:xfrm>
            <a:off x="6723068" y="3075366"/>
            <a:ext cx="1148492" cy="902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8B3CBB1-3292-EEDD-9021-019E658029B7}"/>
              </a:ext>
            </a:extLst>
          </p:cNvPr>
          <p:cNvSpPr/>
          <p:nvPr/>
        </p:nvSpPr>
        <p:spPr bwMode="white">
          <a:xfrm>
            <a:off x="6863448" y="4266700"/>
            <a:ext cx="1152128" cy="8632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251A54A4-3E5C-A320-6AA7-DE51B2B48C7D}"/>
              </a:ext>
            </a:extLst>
          </p:cNvPr>
          <p:cNvSpPr/>
          <p:nvPr/>
        </p:nvSpPr>
        <p:spPr bwMode="white">
          <a:xfrm>
            <a:off x="8884429" y="5477099"/>
            <a:ext cx="1435403" cy="8495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7635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A02F8E3-185C-BE4E-F6BF-247122577E7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0736" y="1520479"/>
            <a:ext cx="11340000" cy="414076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DE3A426-5BE1-DA3F-E59A-ADFA199AA075}"/>
              </a:ext>
            </a:extLst>
          </p:cNvPr>
          <p:cNvSpPr/>
          <p:nvPr/>
        </p:nvSpPr>
        <p:spPr bwMode="white">
          <a:xfrm>
            <a:off x="3208846" y="2589064"/>
            <a:ext cx="590327" cy="3243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521C4BB-98CF-2ED6-53CB-0B0FDA6AD1EB}"/>
              </a:ext>
            </a:extLst>
          </p:cNvPr>
          <p:cNvSpPr/>
          <p:nvPr/>
        </p:nvSpPr>
        <p:spPr bwMode="white">
          <a:xfrm>
            <a:off x="6036616" y="2429335"/>
            <a:ext cx="742758" cy="4841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6D1FF2A-55C3-FC15-5437-4B603185CCE4}"/>
              </a:ext>
            </a:extLst>
          </p:cNvPr>
          <p:cNvSpPr/>
          <p:nvPr/>
        </p:nvSpPr>
        <p:spPr bwMode="white">
          <a:xfrm>
            <a:off x="9197814" y="2589064"/>
            <a:ext cx="590326" cy="3243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1F714DC-B872-63B3-5D0B-3822CC108328}"/>
              </a:ext>
            </a:extLst>
          </p:cNvPr>
          <p:cNvSpPr/>
          <p:nvPr/>
        </p:nvSpPr>
        <p:spPr bwMode="white">
          <a:xfrm>
            <a:off x="3037461" y="4249188"/>
            <a:ext cx="590327" cy="3243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11AC8D2-1495-076F-5940-A16119FD0BDD}"/>
              </a:ext>
            </a:extLst>
          </p:cNvPr>
          <p:cNvSpPr/>
          <p:nvPr/>
        </p:nvSpPr>
        <p:spPr bwMode="white">
          <a:xfrm>
            <a:off x="6150962" y="4157527"/>
            <a:ext cx="749750" cy="504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95599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C464E66-B2ED-414D-E4D5-33E83CE487A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124744"/>
            <a:ext cx="11340000" cy="2778461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2FE239EA-4F56-04AA-8615-064423FF10A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3903205"/>
            <a:ext cx="11340000" cy="2608145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2626A4B-C0A8-881D-CDC4-83617A3DE99D}"/>
              </a:ext>
            </a:extLst>
          </p:cNvPr>
          <p:cNvSpPr/>
          <p:nvPr/>
        </p:nvSpPr>
        <p:spPr bwMode="white">
          <a:xfrm>
            <a:off x="10382259" y="5030535"/>
            <a:ext cx="428463" cy="382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02282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7EF7BC6-22FA-A6D5-EB39-B4F7EEB331E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375529"/>
            <a:ext cx="11340000" cy="464575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167B5CE-8C41-120B-09CA-D117022CA920}"/>
              </a:ext>
            </a:extLst>
          </p:cNvPr>
          <p:cNvSpPr/>
          <p:nvPr/>
        </p:nvSpPr>
        <p:spPr bwMode="white">
          <a:xfrm>
            <a:off x="10550059" y="3550545"/>
            <a:ext cx="371334" cy="3911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8469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</TotalTime>
  <Words>0</Words>
  <Application>Microsoft Office PowerPoint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1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HONOR</cp:lastModifiedBy>
  <cp:revision>67</cp:revision>
  <dcterms:created xsi:type="dcterms:W3CDTF">2015-09-16T06:44:00Z</dcterms:created>
  <dcterms:modified xsi:type="dcterms:W3CDTF">2025-05-03T02:06:04Z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