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4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728" y="2996952"/>
            <a:ext cx="4923809" cy="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372B2-356C-51C9-F561-31A6C6CBB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3486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180ACD-2CC2-7B86-7411-5D380DE138F6}"/>
              </a:ext>
            </a:extLst>
          </p:cNvPr>
          <p:cNvSpPr/>
          <p:nvPr/>
        </p:nvSpPr>
        <p:spPr bwMode="white">
          <a:xfrm>
            <a:off x="9260506" y="2129113"/>
            <a:ext cx="1114005" cy="47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B998D1-B694-2A0A-E258-BD75A0ADD783}"/>
              </a:ext>
            </a:extLst>
          </p:cNvPr>
          <p:cNvSpPr/>
          <p:nvPr/>
        </p:nvSpPr>
        <p:spPr bwMode="white">
          <a:xfrm>
            <a:off x="7575216" y="3014981"/>
            <a:ext cx="1656725" cy="46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7B5E89F-2FCB-7494-A119-43EA6205E9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681763"/>
            <a:ext cx="8484848" cy="28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9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1209E-8059-A8FD-D9FF-FD24DB815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3594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2E1D59-852A-D25B-9C1D-B132D3739D2D}"/>
              </a:ext>
            </a:extLst>
          </p:cNvPr>
          <p:cNvSpPr/>
          <p:nvPr/>
        </p:nvSpPr>
        <p:spPr bwMode="white">
          <a:xfrm>
            <a:off x="9959732" y="3112140"/>
            <a:ext cx="371335" cy="36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7B5E89F-2FCB-7494-A119-43EA6205E9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589" y="3717032"/>
            <a:ext cx="8484848" cy="28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9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1BB73-F942-6E16-02B2-5244A891CE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7" b="50301"/>
          <a:stretch/>
        </p:blipFill>
        <p:spPr>
          <a:xfrm>
            <a:off x="1919536" y="764704"/>
            <a:ext cx="9577064" cy="25922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B5E89F-2FCB-7494-A119-43EA6205E9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212976"/>
            <a:ext cx="8484848" cy="28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95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1BB73-F942-6E16-02B2-5244A891CE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0" r="16817"/>
          <a:stretch/>
        </p:blipFill>
        <p:spPr>
          <a:xfrm>
            <a:off x="1847528" y="836712"/>
            <a:ext cx="9433048" cy="255167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B5E89F-2FCB-7494-A119-43EA6205E9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284984"/>
            <a:ext cx="8484848" cy="28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25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D76B8-CD41-A149-7ABD-FAA3E6A85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0019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EE1CCC-5059-4D1D-F0CA-82EC57DA00D0}"/>
              </a:ext>
            </a:extLst>
          </p:cNvPr>
          <p:cNvSpPr/>
          <p:nvPr/>
        </p:nvSpPr>
        <p:spPr bwMode="white">
          <a:xfrm>
            <a:off x="10010145" y="2773947"/>
            <a:ext cx="377907" cy="34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19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CACD87-F71E-22A3-B28F-83E28F84A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28675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5BD76B8-CD41-A149-7ABD-FAA3E6A850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94" t="45404"/>
          <a:stretch/>
        </p:blipFill>
        <p:spPr>
          <a:xfrm>
            <a:off x="4583832" y="3356992"/>
            <a:ext cx="2801146" cy="320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28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CF0C1-86DA-B2AA-89DB-D4B00F77C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904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071D28-7EF2-3A35-0909-A23A3533FC4F}"/>
              </a:ext>
            </a:extLst>
          </p:cNvPr>
          <p:cNvSpPr/>
          <p:nvPr/>
        </p:nvSpPr>
        <p:spPr bwMode="white">
          <a:xfrm>
            <a:off x="10449487" y="3673845"/>
            <a:ext cx="428463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74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541D6-668A-F0D6-8CDD-9430AA33A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340768"/>
            <a:ext cx="11340000" cy="4871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E6AC1D-3D7E-D2A4-523A-C7B44DA6B5C4}"/>
              </a:ext>
            </a:extLst>
          </p:cNvPr>
          <p:cNvSpPr/>
          <p:nvPr/>
        </p:nvSpPr>
        <p:spPr bwMode="white">
          <a:xfrm>
            <a:off x="10486751" y="3647884"/>
            <a:ext cx="428463" cy="38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62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EBB7C-FBCF-28BF-DF77-8EFC8F20B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812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7D2702-133A-1BF8-3FA4-8963D275E800}"/>
              </a:ext>
            </a:extLst>
          </p:cNvPr>
          <p:cNvSpPr/>
          <p:nvPr/>
        </p:nvSpPr>
        <p:spPr bwMode="white">
          <a:xfrm>
            <a:off x="10367958" y="3849631"/>
            <a:ext cx="418942" cy="38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11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54743-1D13-09C6-9E2F-C43587AC2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702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4B0E4E-C27E-395E-5E93-7E854842D2F7}"/>
              </a:ext>
            </a:extLst>
          </p:cNvPr>
          <p:cNvSpPr/>
          <p:nvPr/>
        </p:nvSpPr>
        <p:spPr bwMode="white">
          <a:xfrm>
            <a:off x="10449487" y="6221300"/>
            <a:ext cx="428463" cy="38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12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EE4C1-B323-C8E4-F4CC-5E6C1E6C35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692696"/>
            <a:ext cx="753992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A83FFD-784C-7C29-CBC4-8B382DF765A0}"/>
              </a:ext>
            </a:extLst>
          </p:cNvPr>
          <p:cNvSpPr/>
          <p:nvPr/>
        </p:nvSpPr>
        <p:spPr bwMode="white">
          <a:xfrm>
            <a:off x="7246035" y="2359309"/>
            <a:ext cx="1981526" cy="26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7FB50B-3DCD-02DA-E4D1-98C0AE392FF2}"/>
              </a:ext>
            </a:extLst>
          </p:cNvPr>
          <p:cNvSpPr/>
          <p:nvPr/>
        </p:nvSpPr>
        <p:spPr bwMode="white">
          <a:xfrm>
            <a:off x="7670196" y="3455598"/>
            <a:ext cx="544444" cy="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05024B-69EB-EAFB-646F-13A7D5665BDB}"/>
              </a:ext>
            </a:extLst>
          </p:cNvPr>
          <p:cNvSpPr/>
          <p:nvPr/>
        </p:nvSpPr>
        <p:spPr bwMode="white">
          <a:xfrm>
            <a:off x="7442288" y="4558225"/>
            <a:ext cx="544444" cy="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6F31CD-AD0A-AD15-4C7E-FEC359B546E6}"/>
              </a:ext>
            </a:extLst>
          </p:cNvPr>
          <p:cNvSpPr/>
          <p:nvPr/>
        </p:nvSpPr>
        <p:spPr bwMode="white">
          <a:xfrm>
            <a:off x="6863448" y="5489984"/>
            <a:ext cx="1420831" cy="43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A4C72-7C5D-F3CC-67C4-F0CF01256A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/>
        </p:blipFill>
        <p:spPr>
          <a:xfrm>
            <a:off x="2279576" y="1340768"/>
            <a:ext cx="7896240" cy="418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78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F0924-2AED-B871-4D7A-CE72B8413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89" y="908720"/>
            <a:ext cx="100089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B99F8-CE4A-EBB0-AC60-D7D8CD1ADAF1}"/>
              </a:ext>
            </a:extLst>
          </p:cNvPr>
          <p:cNvSpPr/>
          <p:nvPr/>
        </p:nvSpPr>
        <p:spPr bwMode="white">
          <a:xfrm>
            <a:off x="5276594" y="2665757"/>
            <a:ext cx="571462" cy="33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A0D162-E567-F06C-DC3A-0A79FA7F2221}"/>
              </a:ext>
            </a:extLst>
          </p:cNvPr>
          <p:cNvSpPr/>
          <p:nvPr/>
        </p:nvSpPr>
        <p:spPr bwMode="white">
          <a:xfrm>
            <a:off x="3965592" y="3456003"/>
            <a:ext cx="571462" cy="32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97CF15-9196-0286-8147-C879D53E3650}"/>
              </a:ext>
            </a:extLst>
          </p:cNvPr>
          <p:cNvSpPr/>
          <p:nvPr/>
        </p:nvSpPr>
        <p:spPr bwMode="white">
          <a:xfrm>
            <a:off x="4932036" y="4254656"/>
            <a:ext cx="1033674" cy="38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6E4209-F46E-EC0F-D534-4D1135616AA0}"/>
              </a:ext>
            </a:extLst>
          </p:cNvPr>
          <p:cNvSpPr/>
          <p:nvPr/>
        </p:nvSpPr>
        <p:spPr bwMode="white">
          <a:xfrm>
            <a:off x="2783632" y="5661249"/>
            <a:ext cx="1383652" cy="81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88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5F12C2-17A5-9D45-7546-6E3B18F34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3781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0B080D-950D-0264-482C-21DFC1D6F685}"/>
              </a:ext>
            </a:extLst>
          </p:cNvPr>
          <p:cNvSpPr/>
          <p:nvPr/>
        </p:nvSpPr>
        <p:spPr bwMode="white">
          <a:xfrm>
            <a:off x="10459009" y="5338336"/>
            <a:ext cx="333249" cy="3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00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A2E6A-9105-0813-E3CF-C64BAC5679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3"/>
          <a:stretch/>
        </p:blipFill>
        <p:spPr>
          <a:xfrm>
            <a:off x="3431704" y="1556792"/>
            <a:ext cx="5663992" cy="370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2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0E2F9-A3CC-7559-571B-1A34A9D2D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405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93EA22-64C0-7764-0004-CF45CA82D947}"/>
              </a:ext>
            </a:extLst>
          </p:cNvPr>
          <p:cNvSpPr/>
          <p:nvPr/>
        </p:nvSpPr>
        <p:spPr bwMode="white">
          <a:xfrm>
            <a:off x="10401880" y="5934597"/>
            <a:ext cx="371335" cy="38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60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82B13-962C-F7DA-F81C-8999CD6D5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196752"/>
            <a:ext cx="11340000" cy="528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22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6CE07-9DF3-C4B8-6763-A90B4FA5BA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52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06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1BB5E-75F9-C167-C3CE-8B4A76AE1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72816"/>
            <a:ext cx="11340000" cy="38376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F6585F-170F-42D6-1CFB-DC2FB93AE91E}"/>
              </a:ext>
            </a:extLst>
          </p:cNvPr>
          <p:cNvSpPr/>
          <p:nvPr/>
        </p:nvSpPr>
        <p:spPr bwMode="white">
          <a:xfrm>
            <a:off x="7912050" y="2163247"/>
            <a:ext cx="847405" cy="38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065F60-D302-D8A5-9296-66D5A46628E9}"/>
              </a:ext>
            </a:extLst>
          </p:cNvPr>
          <p:cNvSpPr/>
          <p:nvPr/>
        </p:nvSpPr>
        <p:spPr bwMode="white">
          <a:xfrm>
            <a:off x="2532453" y="3953518"/>
            <a:ext cx="809319" cy="40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A5EE3D-9AAF-17C4-AEA8-A29880688D09}"/>
              </a:ext>
            </a:extLst>
          </p:cNvPr>
          <p:cNvSpPr/>
          <p:nvPr/>
        </p:nvSpPr>
        <p:spPr bwMode="white">
          <a:xfrm>
            <a:off x="6744072" y="4653136"/>
            <a:ext cx="1167978" cy="64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50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096F3-3F45-546F-2DE3-2A158012A9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764704"/>
            <a:ext cx="75632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B7CAC-9F6E-6586-C468-59CBE48A709B}"/>
              </a:ext>
            </a:extLst>
          </p:cNvPr>
          <p:cNvSpPr/>
          <p:nvPr/>
        </p:nvSpPr>
        <p:spPr bwMode="white">
          <a:xfrm>
            <a:off x="8888419" y="828209"/>
            <a:ext cx="783341" cy="33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572E32-0CC6-D8C2-0530-CC873D7DBBBE}"/>
              </a:ext>
            </a:extLst>
          </p:cNvPr>
          <p:cNvSpPr/>
          <p:nvPr/>
        </p:nvSpPr>
        <p:spPr bwMode="white">
          <a:xfrm>
            <a:off x="6575416" y="1478942"/>
            <a:ext cx="2448272" cy="4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0A7B30-17F3-B7A8-0ADF-1EF35C74CA23}"/>
              </a:ext>
            </a:extLst>
          </p:cNvPr>
          <p:cNvSpPr/>
          <p:nvPr/>
        </p:nvSpPr>
        <p:spPr bwMode="white">
          <a:xfrm>
            <a:off x="6431400" y="2131939"/>
            <a:ext cx="2016224" cy="36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BAB32A-6AF1-D08B-F82A-389FA229F056}"/>
              </a:ext>
            </a:extLst>
          </p:cNvPr>
          <p:cNvSpPr/>
          <p:nvPr/>
        </p:nvSpPr>
        <p:spPr bwMode="white">
          <a:xfrm>
            <a:off x="7364348" y="2705035"/>
            <a:ext cx="2307412" cy="49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2C57196-6C34-8860-C183-5875F59882D8}"/>
              </a:ext>
            </a:extLst>
          </p:cNvPr>
          <p:cNvSpPr/>
          <p:nvPr/>
        </p:nvSpPr>
        <p:spPr bwMode="white">
          <a:xfrm>
            <a:off x="7129387" y="3501833"/>
            <a:ext cx="1657426" cy="26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EFF6E5-47E4-8912-0BCE-26270B02931B}"/>
              </a:ext>
            </a:extLst>
          </p:cNvPr>
          <p:cNvSpPr/>
          <p:nvPr/>
        </p:nvSpPr>
        <p:spPr bwMode="white">
          <a:xfrm>
            <a:off x="5706921" y="5146652"/>
            <a:ext cx="533424" cy="26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8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E0601-7F57-E54A-0023-C0EC6BA64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4127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CC0A8A-6788-2F55-4D62-D801F38099E6}"/>
              </a:ext>
            </a:extLst>
          </p:cNvPr>
          <p:cNvSpPr/>
          <p:nvPr/>
        </p:nvSpPr>
        <p:spPr bwMode="white">
          <a:xfrm>
            <a:off x="10114464" y="1867113"/>
            <a:ext cx="428463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C9EBF7-C48B-1826-4D89-1138ED5B1C4D}"/>
              </a:ext>
            </a:extLst>
          </p:cNvPr>
          <p:cNvSpPr/>
          <p:nvPr/>
        </p:nvSpPr>
        <p:spPr bwMode="white">
          <a:xfrm>
            <a:off x="8990938" y="2715508"/>
            <a:ext cx="257078" cy="30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10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67178-8C9F-D552-758A-35BBEB1A01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836712"/>
            <a:ext cx="814111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07455D-FF5E-79E4-F298-270E1F6F09B4}"/>
              </a:ext>
            </a:extLst>
          </p:cNvPr>
          <p:cNvSpPr/>
          <p:nvPr/>
        </p:nvSpPr>
        <p:spPr bwMode="white">
          <a:xfrm>
            <a:off x="6514892" y="1568502"/>
            <a:ext cx="1189382" cy="29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71C242-AC97-8711-5C7C-A11026045D3C}"/>
              </a:ext>
            </a:extLst>
          </p:cNvPr>
          <p:cNvSpPr/>
          <p:nvPr/>
        </p:nvSpPr>
        <p:spPr bwMode="white">
          <a:xfrm>
            <a:off x="7642755" y="3380879"/>
            <a:ext cx="300763" cy="23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FD5B68-6F84-BAE8-2C7C-A9741BB103C8}"/>
              </a:ext>
            </a:extLst>
          </p:cNvPr>
          <p:cNvSpPr/>
          <p:nvPr/>
        </p:nvSpPr>
        <p:spPr bwMode="white">
          <a:xfrm>
            <a:off x="5810833" y="3989565"/>
            <a:ext cx="314434" cy="2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1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86F66-4793-B72D-0092-AE4B07E7F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52429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171D48-BE7A-A7ED-EB16-2B9B8BC46CDC}"/>
              </a:ext>
            </a:extLst>
          </p:cNvPr>
          <p:cNvSpPr/>
          <p:nvPr/>
        </p:nvSpPr>
        <p:spPr bwMode="white">
          <a:xfrm>
            <a:off x="10511974" y="5685635"/>
            <a:ext cx="371335" cy="38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21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DA020-B134-96F1-F8BE-BBC9D92449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/>
        </p:blipFill>
        <p:spPr>
          <a:xfrm>
            <a:off x="1847528" y="1628800"/>
            <a:ext cx="9264392" cy="352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8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A2172-7FA6-BC67-6C5F-69A62D0B79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" b="50455"/>
          <a:stretch/>
        </p:blipFill>
        <p:spPr>
          <a:xfrm>
            <a:off x="767408" y="980728"/>
            <a:ext cx="10945216" cy="25922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B5E89F-2FCB-7494-A119-43EA6205E9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402969"/>
            <a:ext cx="9636976" cy="328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9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5E89F-2FCB-7494-A119-43EA6205E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96" y="3260015"/>
            <a:ext cx="10475904" cy="35701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AA2172-7FA6-BC67-6C5F-69A62D0B79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97" r="3481"/>
          <a:stretch/>
        </p:blipFill>
        <p:spPr>
          <a:xfrm>
            <a:off x="695400" y="980728"/>
            <a:ext cx="10945216" cy="249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8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2025-05-03T02:13:01Z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