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6" r:id="rId4"/>
    <p:sldId id="355" r:id="rId5"/>
    <p:sldId id="354" r:id="rId6"/>
    <p:sldId id="353" r:id="rId7"/>
    <p:sldId id="352" r:id="rId8"/>
    <p:sldId id="351" r:id="rId9"/>
    <p:sldId id="348" r:id="rId10"/>
    <p:sldId id="347" r:id="rId11"/>
    <p:sldId id="346" r:id="rId12"/>
    <p:sldId id="344" r:id="rId13"/>
    <p:sldId id="343" r:id="rId14"/>
    <p:sldId id="341" r:id="rId15"/>
    <p:sldId id="340" r:id="rId16"/>
    <p:sldId id="339" r:id="rId17"/>
    <p:sldId id="338" r:id="rId18"/>
    <p:sldId id="336" r:id="rId19"/>
    <p:sldId id="335" r:id="rId20"/>
    <p:sldId id="334" r:id="rId21"/>
    <p:sldId id="332" r:id="rId22"/>
    <p:sldId id="331" r:id="rId23"/>
    <p:sldId id="330" r:id="rId24"/>
    <p:sldId id="329" r:id="rId25"/>
    <p:sldId id="327" r:id="rId26"/>
    <p:sldId id="326" r:id="rId27"/>
    <p:sldId id="325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7075" y="3057525"/>
            <a:ext cx="565785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615" y="828040"/>
            <a:ext cx="9970770" cy="3860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84740" y="1700530"/>
            <a:ext cx="48196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0285" y="4580890"/>
            <a:ext cx="9970770" cy="2505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260" y="827999"/>
            <a:ext cx="1014654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1936" y="2816847"/>
            <a:ext cx="304217" cy="349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9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4716739"/>
            <a:ext cx="10800000" cy="835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49619" y="4851150"/>
            <a:ext cx="1076190" cy="441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32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72380" y="980899"/>
            <a:ext cx="990476" cy="44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8095" y="990455"/>
            <a:ext cx="476190" cy="439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34285" y="1812295"/>
            <a:ext cx="1019047" cy="48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20000" y="1840964"/>
            <a:ext cx="485714" cy="439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10476" y="2662804"/>
            <a:ext cx="2609523" cy="48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75" t="45359" r="25988"/>
          <a:stretch>
            <a:fillRect/>
          </a:stretch>
        </p:blipFill>
        <p:spPr>
          <a:xfrm>
            <a:off x="3755753" y="3429635"/>
            <a:ext cx="4680495" cy="2081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24761" y="999786"/>
            <a:ext cx="466666" cy="43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0952" y="1858724"/>
            <a:ext cx="1028571" cy="43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77142" y="2679486"/>
            <a:ext cx="1038095" cy="49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00952" y="2708118"/>
            <a:ext cx="485714" cy="448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24761" y="3528880"/>
            <a:ext cx="3628571" cy="49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75" t="45359" r="25988"/>
          <a:stretch>
            <a:fillRect/>
          </a:stretch>
        </p:blipFill>
        <p:spPr>
          <a:xfrm>
            <a:off x="3755753" y="4362450"/>
            <a:ext cx="4680495" cy="2081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000" y="756285"/>
            <a:ext cx="9000000" cy="5941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576435" y="3429000"/>
            <a:ext cx="52895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92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3476980"/>
            <a:ext cx="352380" cy="39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0" r="53556" b="5872"/>
          <a:stretch>
            <a:fillRect/>
          </a:stretch>
        </p:blipFill>
        <p:spPr>
          <a:xfrm>
            <a:off x="3950018" y="4077335"/>
            <a:ext cx="4291965" cy="2526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615" y="756285"/>
            <a:ext cx="9970770" cy="3683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0" r="53556" b="5872"/>
          <a:stretch>
            <a:fillRect/>
          </a:stretch>
        </p:blipFill>
        <p:spPr>
          <a:xfrm>
            <a:off x="4113848" y="4436745"/>
            <a:ext cx="3964305" cy="2332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765134"/>
            <a:ext cx="984466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67597" y="1643160"/>
            <a:ext cx="329891" cy="34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1628734"/>
            <a:ext cx="10800000" cy="1505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4" r="38039" b="49205"/>
          <a:stretch>
            <a:fillRect/>
          </a:stretch>
        </p:blipFill>
        <p:spPr>
          <a:xfrm>
            <a:off x="1199515" y="3284855"/>
            <a:ext cx="4061460" cy="1678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180" y="837565"/>
            <a:ext cx="10800000" cy="522122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87" r="9553" b="2100"/>
          <a:stretch>
            <a:fillRect/>
          </a:stretch>
        </p:blipFill>
        <p:spPr>
          <a:xfrm>
            <a:off x="5584825" y="3350260"/>
            <a:ext cx="5927725" cy="1750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117715" y="3190240"/>
            <a:ext cx="760730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1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96190" y="2401984"/>
            <a:ext cx="1038095" cy="43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20000" y="4233532"/>
            <a:ext cx="485713" cy="429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81904" y="4223992"/>
            <a:ext cx="485714" cy="448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67619" y="5139766"/>
            <a:ext cx="1019047" cy="43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84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96190" y="942669"/>
            <a:ext cx="2695238" cy="468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86666" y="1812255"/>
            <a:ext cx="1028571" cy="43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00952" y="1783588"/>
            <a:ext cx="990476" cy="47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77142" y="2643618"/>
            <a:ext cx="1009523" cy="449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4" r="38039" b="49205"/>
          <a:stretch>
            <a:fillRect/>
          </a:stretch>
        </p:blipFill>
        <p:spPr>
          <a:xfrm>
            <a:off x="4065270" y="3501390"/>
            <a:ext cx="4061460" cy="1678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24761" y="1018649"/>
            <a:ext cx="1038095" cy="43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00952" y="2705906"/>
            <a:ext cx="1104761" cy="495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43809" y="3582899"/>
            <a:ext cx="1028571" cy="42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87" r="9553" b="2100"/>
          <a:stretch>
            <a:fillRect/>
          </a:stretch>
        </p:blipFill>
        <p:spPr>
          <a:xfrm>
            <a:off x="4584065" y="4364990"/>
            <a:ext cx="5927725" cy="1750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116955" y="4204970"/>
            <a:ext cx="760730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7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67619" y="942479"/>
            <a:ext cx="1628571" cy="457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58095" y="1782007"/>
            <a:ext cx="1095237" cy="467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0476" y="2650154"/>
            <a:ext cx="447619" cy="467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72380" y="2640614"/>
            <a:ext cx="3695238" cy="477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34285" y="3499221"/>
            <a:ext cx="1580952" cy="477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53333" y="3489681"/>
            <a:ext cx="1590475" cy="477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67619" y="3508761"/>
            <a:ext cx="2133332" cy="477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10476" y="4348288"/>
            <a:ext cx="1561904" cy="477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87" r="9553" b="2100"/>
          <a:stretch>
            <a:fillRect/>
          </a:stretch>
        </p:blipFill>
        <p:spPr>
          <a:xfrm>
            <a:off x="4584065" y="4364990"/>
            <a:ext cx="5927725" cy="1750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6116955" y="4204970"/>
            <a:ext cx="760730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11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20" r="14886" b="5990"/>
          <a:stretch>
            <a:fillRect/>
          </a:stretch>
        </p:blipFill>
        <p:spPr>
          <a:xfrm>
            <a:off x="1499870" y="3068955"/>
            <a:ext cx="9192260" cy="2304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244"/>
            <a:ext cx="10800000" cy="409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15238" y="2537767"/>
            <a:ext cx="1552380" cy="44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62880" y="2506980"/>
            <a:ext cx="5304155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58095" y="3385658"/>
            <a:ext cx="2095238" cy="44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29355" y="3281045"/>
            <a:ext cx="701040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77142" y="4319291"/>
            <a:ext cx="247619" cy="85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86666" y="4224022"/>
            <a:ext cx="7400000" cy="495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20" r="14886" b="5990"/>
          <a:stretch>
            <a:fillRect/>
          </a:stretch>
        </p:blipFill>
        <p:spPr>
          <a:xfrm>
            <a:off x="2486025" y="4941570"/>
            <a:ext cx="7219950" cy="1809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702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91428" y="1813132"/>
            <a:ext cx="2628571" cy="497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86666" y="1841825"/>
            <a:ext cx="476190" cy="439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20" r="14886" b="5990"/>
          <a:stretch>
            <a:fillRect/>
          </a:stretch>
        </p:blipFill>
        <p:spPr>
          <a:xfrm>
            <a:off x="2486025" y="2573655"/>
            <a:ext cx="7219950" cy="1809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98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39047" y="1828995"/>
            <a:ext cx="533333" cy="467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2090" y="2559050"/>
            <a:ext cx="922591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81904" y="3516389"/>
            <a:ext cx="5828571" cy="495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20" r="14886" b="5990"/>
          <a:stretch>
            <a:fillRect/>
          </a:stretch>
        </p:blipFill>
        <p:spPr>
          <a:xfrm>
            <a:off x="2486025" y="4295775"/>
            <a:ext cx="7219950" cy="1809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435" y="836254"/>
            <a:ext cx="1039445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14645" y="964616"/>
            <a:ext cx="439976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82949" y="918772"/>
            <a:ext cx="439976" cy="45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03881" y="1780635"/>
            <a:ext cx="2089889" cy="47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34213" y="2679172"/>
            <a:ext cx="2016560" cy="449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84896" y="3550204"/>
            <a:ext cx="980781" cy="46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042435" y="4439572"/>
            <a:ext cx="1457422" cy="430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58937" y="4421235"/>
            <a:ext cx="1530752" cy="46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73899" y="5328941"/>
            <a:ext cx="494973" cy="421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100" y="827999"/>
            <a:ext cx="1042173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04003" y="4405823"/>
            <a:ext cx="349229" cy="367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2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1866501"/>
            <a:ext cx="371428" cy="371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765" y="827999"/>
            <a:ext cx="1044915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78334" y="1805999"/>
            <a:ext cx="359362" cy="36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23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6"/>
          <a:stretch>
            <a:fillRect/>
          </a:stretch>
        </p:blipFill>
        <p:spPr>
          <a:xfrm>
            <a:off x="1499825" y="1629410"/>
            <a:ext cx="9192350" cy="2606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4354789"/>
            <a:ext cx="10800000" cy="1649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90227" y="4450122"/>
            <a:ext cx="2209523" cy="45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04513" y="4459655"/>
            <a:ext cx="485713" cy="43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14037" y="5336719"/>
            <a:ext cx="2066666" cy="467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47370" y="5365318"/>
            <a:ext cx="476190" cy="43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04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81904" y="904299"/>
            <a:ext cx="2123809" cy="467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81904" y="932912"/>
            <a:ext cx="485714" cy="43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05714" y="1800835"/>
            <a:ext cx="2038095" cy="49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10476" y="1829447"/>
            <a:ext cx="476190" cy="43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12030" y="3508375"/>
            <a:ext cx="64135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6"/>
          <a:stretch>
            <a:fillRect/>
          </a:stretch>
        </p:blipFill>
        <p:spPr>
          <a:xfrm>
            <a:off x="1802765" y="4293235"/>
            <a:ext cx="8586470" cy="2434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8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3842406"/>
            <a:ext cx="419047" cy="372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杜～杜</cp:lastModifiedBy>
  <cp:revision>64</cp:revision>
  <dcterms:created xsi:type="dcterms:W3CDTF">2015-09-16T06:44:00Z</dcterms:created>
  <dcterms:modified xsi:type="dcterms:W3CDTF">2024-08-31T02:41:04Z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