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3873" y="3034665"/>
            <a:ext cx="11184255" cy="788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1800531"/>
            <a:ext cx="352380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5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780444"/>
            <a:ext cx="323809" cy="371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2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4356082"/>
            <a:ext cx="361904" cy="38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095" y="765134"/>
            <a:ext cx="10010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23459" y="4644730"/>
            <a:ext cx="388399" cy="3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18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951998"/>
            <a:ext cx="333333" cy="38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4299983"/>
            <a:ext cx="333333" cy="37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7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2000588"/>
            <a:ext cx="428570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24761" y="2829980"/>
            <a:ext cx="457142" cy="37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2829980"/>
            <a:ext cx="552380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58095" y="2839513"/>
            <a:ext cx="580952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0476" y="4507831"/>
            <a:ext cx="419047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05714" y="5346756"/>
            <a:ext cx="428571" cy="3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81904" y="5289557"/>
            <a:ext cx="476191" cy="4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3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48571" y="999446"/>
            <a:ext cx="419047" cy="3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1837635"/>
            <a:ext cx="390476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2380" y="1847159"/>
            <a:ext cx="438095" cy="34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6190" y="1837635"/>
            <a:ext cx="409523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34285" y="2675823"/>
            <a:ext cx="438095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24761" y="3504487"/>
            <a:ext cx="647619" cy="36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05714" y="4342675"/>
            <a:ext cx="438095" cy="35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996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6851" y="2857031"/>
            <a:ext cx="361893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958" y="756285"/>
            <a:ext cx="9570085" cy="2216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96450" y="2493010"/>
            <a:ext cx="67945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3141345"/>
            <a:ext cx="9570085" cy="356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6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05714" y="4919408"/>
            <a:ext cx="323809" cy="371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