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6" r:id="rId4"/>
    <p:sldId id="365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0" r:id="rId17"/>
    <p:sldId id="349" r:id="rId18"/>
    <p:sldId id="348" r:id="rId19"/>
    <p:sldId id="345" r:id="rId20"/>
    <p:sldId id="342" r:id="rId21"/>
    <p:sldId id="341" r:id="rId22"/>
    <p:sldId id="340" r:id="rId23"/>
    <p:sldId id="338" r:id="rId24"/>
    <p:sldId id="408" r:id="rId25"/>
    <p:sldId id="337" r:id="rId26"/>
    <p:sldId id="336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6" r:id="rId35"/>
    <p:sldId id="325" r:id="rId36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9877" y="2974657"/>
            <a:ext cx="6532245" cy="908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351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3503930" y="3284855"/>
            <a:ext cx="7308850" cy="342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6666" y="894732"/>
            <a:ext cx="4952380" cy="4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1886195"/>
            <a:ext cx="466666" cy="39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1848062"/>
            <a:ext cx="1580952" cy="4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1697355" y="2564765"/>
            <a:ext cx="8797290" cy="412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43809" y="1868507"/>
            <a:ext cx="2114285" cy="48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666" y="1878053"/>
            <a:ext cx="3704761" cy="45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2071370" y="2564765"/>
            <a:ext cx="804926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81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15238" y="990385"/>
            <a:ext cx="895238" cy="42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8095" y="1916946"/>
            <a:ext cx="4028571" cy="429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2071370" y="2564765"/>
            <a:ext cx="8049260" cy="377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5087620" y="3573145"/>
            <a:ext cx="6462395" cy="3005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7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2741295" y="2709545"/>
            <a:ext cx="6709410" cy="312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00" y="756285"/>
            <a:ext cx="9626600" cy="33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2390775"/>
            <a:ext cx="510032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0145" y="3429635"/>
            <a:ext cx="317944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7" r="26887" b="5411"/>
          <a:stretch>
            <a:fillRect/>
          </a:stretch>
        </p:blipFill>
        <p:spPr>
          <a:xfrm>
            <a:off x="3301683" y="4132580"/>
            <a:ext cx="5588635" cy="259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3166411"/>
            <a:ext cx="323809" cy="37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4" r="66377" b="6051"/>
          <a:stretch>
            <a:fillRect/>
          </a:stretch>
        </p:blipFill>
        <p:spPr>
          <a:xfrm>
            <a:off x="354965" y="3906520"/>
            <a:ext cx="2783840" cy="259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9" t="7311" r="22027" b="6051"/>
          <a:stretch>
            <a:fillRect/>
          </a:stretch>
        </p:blipFill>
        <p:spPr>
          <a:xfrm>
            <a:off x="3357880" y="3834765"/>
            <a:ext cx="2591980" cy="266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18" b="7927"/>
          <a:stretch>
            <a:fillRect/>
          </a:stretch>
        </p:blipFill>
        <p:spPr>
          <a:xfrm>
            <a:off x="6095365" y="3688715"/>
            <a:ext cx="2639785" cy="2816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69" t="9694" r="15938" b="7928"/>
          <a:stretch>
            <a:fillRect/>
          </a:stretch>
        </p:blipFill>
        <p:spPr>
          <a:xfrm>
            <a:off x="8811260" y="3985260"/>
            <a:ext cx="309617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1355725" y="2564765"/>
            <a:ext cx="9480550" cy="252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147269"/>
            <a:ext cx="10800000" cy="81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33084" y="5300490"/>
            <a:ext cx="1609523" cy="488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4043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4761" y="1866978"/>
            <a:ext cx="371428" cy="35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0305" y="2739390"/>
            <a:ext cx="335026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2857" y="4146130"/>
            <a:ext cx="2333333" cy="42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58095" y="4060304"/>
            <a:ext cx="276190" cy="51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2367915" y="4719955"/>
            <a:ext cx="7456170" cy="198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2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00952" y="1580397"/>
            <a:ext cx="238095" cy="1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1570873"/>
            <a:ext cx="466666" cy="200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86666" y="1561349"/>
            <a:ext cx="238094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20000" y="1980406"/>
            <a:ext cx="266666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58095" y="2370891"/>
            <a:ext cx="914285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05714" y="2818521"/>
            <a:ext cx="2190476" cy="1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10605" y="3164840"/>
            <a:ext cx="3552190" cy="26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" y="3068955"/>
            <a:ext cx="24765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5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6190" y="1982539"/>
            <a:ext cx="380952" cy="36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5" r="12217" b="6859"/>
          <a:stretch>
            <a:fillRect/>
          </a:stretch>
        </p:blipFill>
        <p:spPr>
          <a:xfrm>
            <a:off x="1355725" y="2636520"/>
            <a:ext cx="9480550" cy="2520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0" r="31555"/>
          <a:stretch>
            <a:fillRect/>
          </a:stretch>
        </p:blipFill>
        <p:spPr>
          <a:xfrm>
            <a:off x="2399938" y="2637196"/>
            <a:ext cx="7392125" cy="312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15"/>
          <a:stretch>
            <a:fillRect/>
          </a:stretch>
        </p:blipFill>
        <p:spPr>
          <a:xfrm>
            <a:off x="720090" y="828040"/>
            <a:ext cx="10800080" cy="231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265" y="1755775"/>
            <a:ext cx="586676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2152515"/>
            <a:ext cx="219047" cy="4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0" r="78664"/>
          <a:stretch>
            <a:fillRect/>
          </a:stretch>
        </p:blipFill>
        <p:spPr>
          <a:xfrm>
            <a:off x="4943793" y="3141345"/>
            <a:ext cx="2304415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53"/>
          <a:stretch>
            <a:fillRect/>
          </a:stretch>
        </p:blipFill>
        <p:spPr>
          <a:xfrm>
            <a:off x="720090" y="916981"/>
            <a:ext cx="10800080" cy="1674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672380" y="1933655"/>
            <a:ext cx="6095238" cy="4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1" t="8670" r="53112"/>
          <a:stretch>
            <a:fillRect/>
          </a:stretch>
        </p:blipFill>
        <p:spPr>
          <a:xfrm>
            <a:off x="5255895" y="2645410"/>
            <a:ext cx="1680210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827999"/>
            <a:ext cx="1029562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2850" y="2475230"/>
            <a:ext cx="76758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7325" y="3326765"/>
            <a:ext cx="864298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47800" y="4244975"/>
            <a:ext cx="872172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411605" y="5126355"/>
            <a:ext cx="888682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48077" y="6060147"/>
            <a:ext cx="1715937" cy="463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89" t="23408" r="31555"/>
          <a:stretch>
            <a:fillRect/>
          </a:stretch>
        </p:blipFill>
        <p:spPr>
          <a:xfrm>
            <a:off x="10415632" y="2131654"/>
            <a:ext cx="1248048" cy="2620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23" grpId="0" bldLvl="0" animBg="1"/>
      <p:bldP spid="3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22888" b="3362"/>
          <a:stretch>
            <a:fillRect/>
          </a:stretch>
        </p:blipFill>
        <p:spPr>
          <a:xfrm>
            <a:off x="1919288" y="3284855"/>
            <a:ext cx="8328025" cy="309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135" y="693420"/>
            <a:ext cx="9269730" cy="394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5970" y="2280920"/>
            <a:ext cx="6787515" cy="74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8675" y="3432810"/>
            <a:ext cx="4819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9705" y="3350260"/>
            <a:ext cx="22860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008620" y="3432810"/>
            <a:ext cx="33464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22888" b="3362"/>
          <a:stretch>
            <a:fillRect/>
          </a:stretch>
        </p:blipFill>
        <p:spPr>
          <a:xfrm>
            <a:off x="3186748" y="4623435"/>
            <a:ext cx="581850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70" y="836889"/>
            <a:ext cx="91843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8150" y="2338705"/>
            <a:ext cx="209359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16367" y="4677860"/>
            <a:ext cx="5977085" cy="41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7631" y="5455938"/>
            <a:ext cx="907091" cy="380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28" t="20090" r="22888" b="3362"/>
          <a:stretch>
            <a:fillRect/>
          </a:stretch>
        </p:blipFill>
        <p:spPr>
          <a:xfrm>
            <a:off x="9192260" y="3501390"/>
            <a:ext cx="2866390" cy="1878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5" r="60876" b="3362"/>
          <a:stretch>
            <a:fillRect/>
          </a:stretch>
        </p:blipFill>
        <p:spPr>
          <a:xfrm>
            <a:off x="8904605" y="1124585"/>
            <a:ext cx="2952115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968459"/>
            <a:ext cx="419047" cy="372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2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" y="828040"/>
            <a:ext cx="10017125" cy="393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4010" y="898525"/>
            <a:ext cx="3568700" cy="21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70680" y="1677670"/>
            <a:ext cx="128079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4990" y="2049780"/>
            <a:ext cx="1086485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0545" y="2094230"/>
            <a:ext cx="203200" cy="1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68190" y="2430780"/>
            <a:ext cx="1095375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340" y="2430780"/>
            <a:ext cx="1086485" cy="19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26225" y="4342765"/>
            <a:ext cx="353060" cy="14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8360" y="4449445"/>
            <a:ext cx="2172970" cy="20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4710430"/>
            <a:ext cx="10017125" cy="1884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2773680" y="6301740"/>
            <a:ext cx="662305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9550" y="6301740"/>
            <a:ext cx="662305" cy="20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3867068"/>
            <a:ext cx="323809" cy="37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4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606233" y="3501390"/>
            <a:ext cx="9840595" cy="23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1911549"/>
            <a:ext cx="1609523" cy="40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502410" y="4362450"/>
            <a:ext cx="9187180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r="8883" b="9308"/>
          <a:stretch>
            <a:fillRect/>
          </a:stretch>
        </p:blipFill>
        <p:spPr>
          <a:xfrm>
            <a:off x="1502410" y="4362450"/>
            <a:ext cx="9187180" cy="221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r="12887" b="14516"/>
          <a:stretch>
            <a:fillRect/>
          </a:stretch>
        </p:blipFill>
        <p:spPr>
          <a:xfrm>
            <a:off x="3791585" y="3357245"/>
            <a:ext cx="7058025" cy="3402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29"/>
          <a:stretch>
            <a:fillRect/>
          </a:stretch>
        </p:blipFill>
        <p:spPr>
          <a:xfrm>
            <a:off x="720090" y="782361"/>
            <a:ext cx="10800080" cy="50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8529"/>
            <a:ext cx="10800000" cy="3972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29740" y="1537970"/>
            <a:ext cx="830643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20" y="3442970"/>
            <a:ext cx="229806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20000" y="4535835"/>
            <a:ext cx="1009523" cy="4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0" r="12887" b="14516"/>
          <a:stretch>
            <a:fillRect/>
          </a:stretch>
        </p:blipFill>
        <p:spPr>
          <a:xfrm>
            <a:off x="5520055" y="4257040"/>
            <a:ext cx="5262880" cy="253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10457180" cy="345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3775" y="929640"/>
            <a:ext cx="266509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3150" y="1852295"/>
            <a:ext cx="48895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1440" y="3633470"/>
            <a:ext cx="610489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0" t="1046" r="12887" b="14516"/>
          <a:stretch>
            <a:fillRect/>
          </a:stretch>
        </p:blipFill>
        <p:spPr>
          <a:xfrm>
            <a:off x="10035540" y="1341120"/>
            <a:ext cx="2084705" cy="2578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" r="4885"/>
          <a:stretch>
            <a:fillRect/>
          </a:stretch>
        </p:blipFill>
        <p:spPr>
          <a:xfrm>
            <a:off x="959758" y="836971"/>
            <a:ext cx="10272485" cy="4816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