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4" r:id="rId8"/>
    <p:sldId id="33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318" y="3034665"/>
            <a:ext cx="10921364" cy="788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3515095"/>
            <a:ext cx="1171428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0000" y="3534152"/>
            <a:ext cx="371428" cy="31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3515095"/>
            <a:ext cx="847619" cy="4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9047" y="4277392"/>
            <a:ext cx="1609523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43809" y="4610897"/>
            <a:ext cx="5447619" cy="4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1" t="2728" r="12738" b="52899"/>
          <a:stretch>
            <a:fillRect/>
          </a:stretch>
        </p:blipFill>
        <p:spPr>
          <a:xfrm>
            <a:off x="7752080" y="4149090"/>
            <a:ext cx="3409315" cy="2459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" y="828040"/>
            <a:ext cx="8945880" cy="499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0125" y="3000375"/>
            <a:ext cx="77279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7535" y="3008630"/>
            <a:ext cx="307975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8650" y="3632835"/>
            <a:ext cx="638810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4875" y="3901440"/>
            <a:ext cx="292671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0330" y="3901440"/>
            <a:ext cx="702310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8650" y="5228590"/>
            <a:ext cx="1057275" cy="34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8" t="47101" r="25971" b="1678"/>
          <a:stretch>
            <a:fillRect/>
          </a:stretch>
        </p:blipFill>
        <p:spPr>
          <a:xfrm>
            <a:off x="8615045" y="2127885"/>
            <a:ext cx="3430905" cy="2007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1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5137833"/>
            <a:ext cx="742857" cy="35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29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700708"/>
            <a:ext cx="352380" cy="382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7" t="1241" r="5998" b="45708"/>
          <a:stretch>
            <a:fillRect/>
          </a:stretch>
        </p:blipFill>
        <p:spPr>
          <a:xfrm>
            <a:off x="4332015" y="3284855"/>
            <a:ext cx="3527970" cy="3096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36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9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58054"/>
            <a:ext cx="352380" cy="38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0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15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2738" b="52899"/>
          <a:stretch>
            <a:fillRect/>
          </a:stretch>
        </p:blipFill>
        <p:spPr>
          <a:xfrm>
            <a:off x="334645" y="2624455"/>
            <a:ext cx="6674485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8" t="47101" r="25971" b="1678"/>
          <a:stretch>
            <a:fillRect/>
          </a:stretch>
        </p:blipFill>
        <p:spPr>
          <a:xfrm>
            <a:off x="7247890" y="2271395"/>
            <a:ext cx="4683760" cy="274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878353"/>
            <a:ext cx="533333" cy="35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4293194"/>
            <a:ext cx="10800000" cy="1468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60458" b="52899"/>
          <a:stretch>
            <a:fillRect/>
          </a:stretch>
        </p:blipFill>
        <p:spPr>
          <a:xfrm>
            <a:off x="7464425" y="1557020"/>
            <a:ext cx="347154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81904" y="1830902"/>
            <a:ext cx="1066666" cy="439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72380" y="2700086"/>
            <a:ext cx="895238" cy="42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91428" y="2709637"/>
            <a:ext cx="371427" cy="31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72380" y="3531063"/>
            <a:ext cx="3580952" cy="42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60458" b="52899"/>
          <a:stretch>
            <a:fillRect/>
          </a:stretch>
        </p:blipFill>
        <p:spPr>
          <a:xfrm>
            <a:off x="7464425" y="3357245"/>
            <a:ext cx="3471545" cy="280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870" y="764499"/>
            <a:ext cx="95296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4066" y="4581221"/>
            <a:ext cx="924391" cy="39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1232" y="5312619"/>
            <a:ext cx="403370" cy="42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7611" y="6102865"/>
            <a:ext cx="394967" cy="31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