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0" r:id="rId9"/>
    <p:sldId id="348" r:id="rId10"/>
    <p:sldId id="347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6802" y="3083242"/>
            <a:ext cx="10018395" cy="6915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6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0000" y="980600"/>
            <a:ext cx="2704761" cy="4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706901"/>
            <a:ext cx="1009523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34285" y="4385514"/>
            <a:ext cx="1038095" cy="48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22218" b="7011"/>
          <a:stretch>
            <a:fillRect/>
          </a:stretch>
        </p:blipFill>
        <p:spPr>
          <a:xfrm>
            <a:off x="4123690" y="4364990"/>
            <a:ext cx="6748145" cy="161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79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77142" y="885211"/>
            <a:ext cx="2495238" cy="4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923353"/>
            <a:ext cx="723809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86666" y="2601588"/>
            <a:ext cx="2142857" cy="48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39" t="19732" r="1330" b="29504"/>
          <a:stretch>
            <a:fillRect/>
          </a:stretch>
        </p:blipFill>
        <p:spPr>
          <a:xfrm>
            <a:off x="4512038" y="3429000"/>
            <a:ext cx="3167925" cy="2592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987018"/>
            <a:ext cx="323809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168859"/>
            <a:ext cx="10800000" cy="1617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080144"/>
            <a:ext cx="323809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63"/>
          <a:stretch>
            <a:fillRect/>
          </a:stretch>
        </p:blipFill>
        <p:spPr>
          <a:xfrm>
            <a:off x="720090" y="828040"/>
            <a:ext cx="10800080" cy="2456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86382"/>
            <a:ext cx="352380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6" t="44306" r="61558"/>
          <a:stretch>
            <a:fillRect/>
          </a:stretch>
        </p:blipFill>
        <p:spPr>
          <a:xfrm>
            <a:off x="585470" y="3429000"/>
            <a:ext cx="2373630" cy="283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t="51869" r="14888"/>
          <a:stretch>
            <a:fillRect/>
          </a:stretch>
        </p:blipFill>
        <p:spPr>
          <a:xfrm>
            <a:off x="3030220" y="3813810"/>
            <a:ext cx="250190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3" r="72224" b="9490"/>
          <a:stretch>
            <a:fillRect/>
          </a:stretch>
        </p:blipFill>
        <p:spPr>
          <a:xfrm>
            <a:off x="5593080" y="3858895"/>
            <a:ext cx="2672715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6" t="4795" r="23554" b="9489"/>
          <a:stretch>
            <a:fillRect/>
          </a:stretch>
        </p:blipFill>
        <p:spPr>
          <a:xfrm>
            <a:off x="8335010" y="3795395"/>
            <a:ext cx="3272155" cy="2438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667076"/>
            <a:ext cx="352380" cy="38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2405" y="3429000"/>
            <a:ext cx="4844415" cy="175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3213100"/>
            <a:ext cx="401510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1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1990" y="764540"/>
            <a:ext cx="3793490" cy="174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1900" y="621030"/>
            <a:ext cx="4015105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613580"/>
            <a:ext cx="352380" cy="38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0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15238" y="2267768"/>
            <a:ext cx="1095238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087769"/>
            <a:ext cx="1057142" cy="48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39047" y="3087769"/>
            <a:ext cx="1085714" cy="5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9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8756" y="2685563"/>
            <a:ext cx="361892" cy="381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71"/>
          <a:stretch>
            <a:fillRect/>
          </a:stretch>
        </p:blipFill>
        <p:spPr>
          <a:xfrm>
            <a:off x="787400" y="2984500"/>
            <a:ext cx="2754630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36" t="13133" r="18663"/>
          <a:stretch>
            <a:fillRect/>
          </a:stretch>
        </p:blipFill>
        <p:spPr>
          <a:xfrm>
            <a:off x="3547110" y="3347085"/>
            <a:ext cx="2454275" cy="240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6193155" y="3256915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t="9164" r="25062" b="4062"/>
          <a:stretch>
            <a:fillRect/>
          </a:stretch>
        </p:blipFill>
        <p:spPr>
          <a:xfrm>
            <a:off x="7594600" y="3500755"/>
            <a:ext cx="3810635" cy="231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0476" y="1839537"/>
            <a:ext cx="314285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29455" y="2530475"/>
            <a:ext cx="61023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715" y="3428365"/>
            <a:ext cx="339217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871"/>
          <a:stretch>
            <a:fillRect/>
          </a:stretch>
        </p:blipFill>
        <p:spPr>
          <a:xfrm>
            <a:off x="7752080" y="3573145"/>
            <a:ext cx="2754630" cy="2762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25" y="827999"/>
            <a:ext cx="10800000" cy="4256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5510" y="894799"/>
            <a:ext cx="1028572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89796" y="1772751"/>
            <a:ext cx="542857" cy="4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3129" y="2631617"/>
            <a:ext cx="1619047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9796" y="2641160"/>
            <a:ext cx="533333" cy="4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32840" y="3373120"/>
            <a:ext cx="917702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32653" y="4368435"/>
            <a:ext cx="752380" cy="4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10132695" y="1917065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730" y="2583180"/>
            <a:ext cx="324993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69640"/>
            <a:ext cx="908558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71997"/>
            <a:ext cx="2123809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9989185" y="1917065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3319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1796067"/>
            <a:ext cx="485714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523" y="2626018"/>
            <a:ext cx="1047619" cy="4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70" b="6277"/>
          <a:stretch>
            <a:fillRect/>
          </a:stretch>
        </p:blipFill>
        <p:spPr>
          <a:xfrm>
            <a:off x="3470275" y="4121150"/>
            <a:ext cx="1721485" cy="2497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30" t="9164" r="25062" b="4062"/>
          <a:stretch>
            <a:fillRect/>
          </a:stretch>
        </p:blipFill>
        <p:spPr>
          <a:xfrm>
            <a:off x="4871720" y="4364990"/>
            <a:ext cx="3810635" cy="231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9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58095" y="1743632"/>
            <a:ext cx="2200000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1904" y="2573426"/>
            <a:ext cx="2085714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20000" y="3431832"/>
            <a:ext cx="2228571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380" y="3441370"/>
            <a:ext cx="2209524" cy="46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9523" y="4261626"/>
            <a:ext cx="1028571" cy="45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9523" y="4261626"/>
            <a:ext cx="2142857" cy="47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3205" y="5056505"/>
            <a:ext cx="1905000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91220" y="5009515"/>
            <a:ext cx="199199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329523" y="5930750"/>
            <a:ext cx="1609523" cy="4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812790" y="5877560"/>
            <a:ext cx="14052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3" grpId="0" bldLvl="0" animBg="1"/>
      <p:bldP spid="16" grpId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7619" y="971107"/>
            <a:ext cx="1047619" cy="429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8571" y="2621621"/>
            <a:ext cx="1571428" cy="496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2621621"/>
            <a:ext cx="1523809" cy="50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81904" y="3489811"/>
            <a:ext cx="514285" cy="43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8571" y="3489811"/>
            <a:ext cx="2228571" cy="43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605" y="3428365"/>
            <a:ext cx="28473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6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77142" y="4155889"/>
            <a:ext cx="371428" cy="3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0" y="756285"/>
            <a:ext cx="10144760" cy="29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85705" y="1653540"/>
            <a:ext cx="30416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620" y="3808730"/>
            <a:ext cx="10144760" cy="2918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59035" y="4694555"/>
            <a:ext cx="34861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225" y="764499"/>
            <a:ext cx="9720000" cy="3686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68205" y="1557020"/>
            <a:ext cx="64960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015" y="4589104"/>
            <a:ext cx="9720000" cy="207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888830"/>
            <a:ext cx="419047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22218" b="7011"/>
          <a:stretch>
            <a:fillRect/>
          </a:stretch>
        </p:blipFill>
        <p:spPr>
          <a:xfrm>
            <a:off x="2390458" y="2299335"/>
            <a:ext cx="7411085" cy="1778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142064"/>
            <a:ext cx="10800000" cy="2537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78191" y="4285169"/>
            <a:ext cx="1047619" cy="42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63905" y="5096099"/>
            <a:ext cx="4495238" cy="486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5990" y="5855335"/>
            <a:ext cx="2177415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