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2986088"/>
            <a:ext cx="956691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5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2942273" y="2348865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9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05714" y="942685"/>
            <a:ext cx="1142856" cy="49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1774165"/>
            <a:ext cx="485714" cy="44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120515" y="1700530"/>
            <a:ext cx="6771005" cy="462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1704694"/>
            <a:ext cx="409523" cy="36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800600" y="2349500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489"/>
            <a:ext cx="10800000" cy="2410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58095" y="1808543"/>
            <a:ext cx="26666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1703758"/>
            <a:ext cx="266666" cy="36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5714" y="2618243"/>
            <a:ext cx="266666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24761" y="2522985"/>
            <a:ext cx="314285" cy="35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" r="14654"/>
          <a:stretch>
            <a:fillRect/>
          </a:stretch>
        </p:blipFill>
        <p:spPr>
          <a:xfrm>
            <a:off x="4729480" y="2349500"/>
            <a:ext cx="6307455" cy="430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3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1790996"/>
            <a:ext cx="5466666" cy="50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10476" y="2610974"/>
            <a:ext cx="5038095" cy="476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68" r="82463"/>
          <a:stretch>
            <a:fillRect/>
          </a:stretch>
        </p:blipFill>
        <p:spPr>
          <a:xfrm>
            <a:off x="5231448" y="3573145"/>
            <a:ext cx="1771015" cy="264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865" y="621030"/>
            <a:ext cx="9526270" cy="3815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2105" y="2853690"/>
            <a:ext cx="231330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9600" y="3612515"/>
            <a:ext cx="393319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07" t="3018" r="59283" b="45889"/>
          <a:stretch>
            <a:fillRect/>
          </a:stretch>
        </p:blipFill>
        <p:spPr>
          <a:xfrm>
            <a:off x="4222115" y="4509135"/>
            <a:ext cx="1079818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50" t="54111" r="14654"/>
          <a:stretch>
            <a:fillRect/>
          </a:stretch>
        </p:blipFill>
        <p:spPr>
          <a:xfrm>
            <a:off x="5590857" y="4652645"/>
            <a:ext cx="3066733" cy="2004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792838"/>
            <a:ext cx="523809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190" y="4774762"/>
            <a:ext cx="295238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7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1847373"/>
            <a:ext cx="495238" cy="342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2742898"/>
            <a:ext cx="314284" cy="352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0" t="19468" b="23504"/>
          <a:stretch>
            <a:fillRect/>
          </a:stretch>
        </p:blipFill>
        <p:spPr>
          <a:xfrm>
            <a:off x="9264650" y="3357245"/>
            <a:ext cx="2159000" cy="295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6666" y="2975038"/>
            <a:ext cx="504761" cy="343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29523" y="4749923"/>
            <a:ext cx="314285" cy="35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9047" y="3033164"/>
            <a:ext cx="295238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10" t="19468" b="23504"/>
          <a:stretch>
            <a:fillRect/>
          </a:stretch>
        </p:blipFill>
        <p:spPr>
          <a:xfrm>
            <a:off x="5016500" y="3357245"/>
            <a:ext cx="2159000" cy="295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34285" y="4795666"/>
            <a:ext cx="295238" cy="25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2222004"/>
            <a:ext cx="295238" cy="25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3004938"/>
            <a:ext cx="304761" cy="36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53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7142" y="2916238"/>
            <a:ext cx="1533333" cy="4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15238" y="2878097"/>
            <a:ext cx="3180952" cy="49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4727954"/>
            <a:ext cx="314285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7142" y="2787743"/>
            <a:ext cx="371428" cy="37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34" r="72888" b="4123"/>
          <a:stretch>
            <a:fillRect/>
          </a:stretch>
        </p:blipFill>
        <p:spPr>
          <a:xfrm>
            <a:off x="721995" y="3535045"/>
            <a:ext cx="2118360" cy="2188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5" t="4517" r="24889" b="4122"/>
          <a:stretch>
            <a:fillRect/>
          </a:stretch>
        </p:blipFill>
        <p:spPr>
          <a:xfrm>
            <a:off x="2976245" y="3475355"/>
            <a:ext cx="2605405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1" r="72224" b="6259"/>
          <a:stretch>
            <a:fillRect/>
          </a:stretch>
        </p:blipFill>
        <p:spPr>
          <a:xfrm>
            <a:off x="5605145" y="3500755"/>
            <a:ext cx="2170430" cy="224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1" t="2381" r="8885" b="6258"/>
          <a:stretch>
            <a:fillRect/>
          </a:stretch>
        </p:blipFill>
        <p:spPr>
          <a:xfrm>
            <a:off x="7800340" y="3500755"/>
            <a:ext cx="3907790" cy="2239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