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6" r:id="rId5"/>
    <p:sldId id="335" r:id="rId6"/>
    <p:sldId id="334" r:id="rId7"/>
    <p:sldId id="333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8373" y="3120390"/>
            <a:ext cx="7755255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0952" y="1781998"/>
            <a:ext cx="1085714" cy="47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2678757"/>
            <a:ext cx="3714285" cy="48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0476" y="2678757"/>
            <a:ext cx="1552380" cy="48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455" y="4413250"/>
            <a:ext cx="395859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4479865"/>
            <a:ext cx="1628571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0476" y="4851726"/>
            <a:ext cx="419047" cy="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5366610"/>
            <a:ext cx="4266666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 r="9186"/>
          <a:stretch>
            <a:fillRect/>
          </a:stretch>
        </p:blipFill>
        <p:spPr>
          <a:xfrm>
            <a:off x="697865" y="2277110"/>
            <a:ext cx="5982970" cy="433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4" r="58225" b="6687"/>
          <a:stretch>
            <a:fillRect/>
          </a:stretch>
        </p:blipFill>
        <p:spPr>
          <a:xfrm>
            <a:off x="6819265" y="4097020"/>
            <a:ext cx="2578100" cy="251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7457" r="14217" b="3774"/>
          <a:stretch>
            <a:fillRect/>
          </a:stretch>
        </p:blipFill>
        <p:spPr>
          <a:xfrm>
            <a:off x="9553575" y="4164965"/>
            <a:ext cx="2162175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1695018"/>
            <a:ext cx="1066666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9" r="9186"/>
          <a:stretch>
            <a:fillRect/>
          </a:stretch>
        </p:blipFill>
        <p:spPr>
          <a:xfrm>
            <a:off x="3104515" y="2348865"/>
            <a:ext cx="5982970" cy="433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2667040"/>
            <a:ext cx="1619047" cy="4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3534152"/>
            <a:ext cx="4809524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5296964"/>
            <a:ext cx="1057142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476" y="1820124"/>
            <a:ext cx="723810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4" r="58225" b="6687"/>
          <a:stretch>
            <a:fillRect/>
          </a:stretch>
        </p:blipFill>
        <p:spPr>
          <a:xfrm>
            <a:off x="7787640" y="2493010"/>
            <a:ext cx="2830830" cy="275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38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2609830"/>
            <a:ext cx="1504761" cy="4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523" y="3477187"/>
            <a:ext cx="1561904" cy="4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93829"/>
            <a:ext cx="10800000" cy="60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995" y="5173304"/>
            <a:ext cx="10800000" cy="14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84852" y="5201970"/>
            <a:ext cx="2676190" cy="49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5804" y="5230636"/>
            <a:ext cx="1076190" cy="45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390" y="698500"/>
            <a:ext cx="9794875" cy="461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5460" y="3154045"/>
            <a:ext cx="97599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8410" y="3958590"/>
            <a:ext cx="148590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1100" y="4771390"/>
            <a:ext cx="145986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7" r="13552" b="5031"/>
          <a:stretch>
            <a:fillRect/>
          </a:stretch>
        </p:blipFill>
        <p:spPr>
          <a:xfrm>
            <a:off x="4368800" y="4580890"/>
            <a:ext cx="5985510" cy="212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