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30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303" y="2963228"/>
            <a:ext cx="11161395" cy="9315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5566"/>
          <a:stretch>
            <a:fillRect/>
          </a:stretch>
        </p:blipFill>
        <p:spPr>
          <a:xfrm>
            <a:off x="2232978" y="777875"/>
            <a:ext cx="7726045" cy="598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27999"/>
            <a:ext cx="99515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3811" y="2549747"/>
            <a:ext cx="465109" cy="3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5170" y="4088130"/>
            <a:ext cx="480949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3735" y="5085080"/>
            <a:ext cx="146875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79183" y="6010813"/>
            <a:ext cx="1456756" cy="4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733651"/>
            <a:ext cx="3657142" cy="50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2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4" r="13552" b="3686"/>
          <a:stretch>
            <a:fillRect/>
          </a:stretch>
        </p:blipFill>
        <p:spPr>
          <a:xfrm>
            <a:off x="1007110" y="2421255"/>
            <a:ext cx="9336405" cy="424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" y="756285"/>
            <a:ext cx="10093960" cy="409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4100" y="862965"/>
            <a:ext cx="43624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7015" y="845185"/>
            <a:ext cx="150431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990" y="2539365"/>
            <a:ext cx="440626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1965" y="3404235"/>
            <a:ext cx="454850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6030" y="3413125"/>
            <a:ext cx="405892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0855" y="4260215"/>
            <a:ext cx="150431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4" r="13552" b="3686"/>
          <a:stretch>
            <a:fillRect/>
          </a:stretch>
        </p:blipFill>
        <p:spPr>
          <a:xfrm>
            <a:off x="4837430" y="4077335"/>
            <a:ext cx="5774055" cy="262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828040"/>
            <a:ext cx="9981565" cy="408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3245" y="1779905"/>
            <a:ext cx="396113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8025" y="2617470"/>
            <a:ext cx="34239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8705" y="3463290"/>
            <a:ext cx="256159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6815" y="3463290"/>
            <a:ext cx="149606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0225" y="4371340"/>
            <a:ext cx="102997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4" r="13552" b="3686"/>
          <a:stretch>
            <a:fillRect/>
          </a:stretch>
        </p:blipFill>
        <p:spPr>
          <a:xfrm>
            <a:off x="4837430" y="4077335"/>
            <a:ext cx="5774055" cy="262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95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380" y="1748615"/>
            <a:ext cx="514285" cy="4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857" y="1748615"/>
            <a:ext cx="1695238" cy="48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845" y="2592705"/>
            <a:ext cx="391795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4" r="13552" b="3686"/>
          <a:stretch>
            <a:fillRect/>
          </a:stretch>
        </p:blipFill>
        <p:spPr>
          <a:xfrm>
            <a:off x="2904173" y="3645535"/>
            <a:ext cx="6383655" cy="290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28" y="756285"/>
            <a:ext cx="10100945" cy="305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7" r="61558"/>
          <a:stretch>
            <a:fillRect/>
          </a:stretch>
        </p:blipFill>
        <p:spPr>
          <a:xfrm>
            <a:off x="1777365" y="3861435"/>
            <a:ext cx="2878455" cy="27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4946015" y="4004945"/>
            <a:ext cx="5262880" cy="27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