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3" y="2223135"/>
            <a:ext cx="11572875" cy="2411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19781"/>
            <a:ext cx="333333" cy="37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705664"/>
            <a:ext cx="419047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7142" y="1771863"/>
            <a:ext cx="1038095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1904" y="1781397"/>
            <a:ext cx="2580952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4761" y="2639455"/>
            <a:ext cx="1047619" cy="5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8095" y="2648989"/>
            <a:ext cx="2628571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4761" y="3507047"/>
            <a:ext cx="4314285" cy="5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05714" y="3535649"/>
            <a:ext cx="1085715" cy="4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17420" y="4282440"/>
            <a:ext cx="20453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29523" y="4422309"/>
            <a:ext cx="476190" cy="43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 bldLvl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67619" y="942630"/>
            <a:ext cx="1057142" cy="49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0000" y="952183"/>
            <a:ext cx="2095238" cy="4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1840576"/>
            <a:ext cx="4761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571" y="1811919"/>
            <a:ext cx="3904761" cy="49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000" y="2690760"/>
            <a:ext cx="2638095" cy="49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0" y="2564130"/>
            <a:ext cx="16624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7178"/>
            <a:ext cx="10800000" cy="230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27999"/>
            <a:ext cx="10449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7704" y="1815225"/>
            <a:ext cx="340933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89960"/>
            <a:ext cx="333333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3733775"/>
            <a:ext cx="333333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31044"/>
            <a:ext cx="371428" cy="37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1942693"/>
            <a:ext cx="552380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1952220"/>
            <a:ext cx="657142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1942693"/>
            <a:ext cx="666666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4285" y="2866841"/>
            <a:ext cx="647619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4285" y="2857314"/>
            <a:ext cx="638095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5238" y="2847787"/>
            <a:ext cx="638095" cy="3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1904" y="3771935"/>
            <a:ext cx="390476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1428" y="3771935"/>
            <a:ext cx="304761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4761" y="3771935"/>
            <a:ext cx="361904" cy="35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24761" y="4677029"/>
            <a:ext cx="561904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1428" y="4686556"/>
            <a:ext cx="561904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67619" y="4677029"/>
            <a:ext cx="676190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34285" y="5610705"/>
            <a:ext cx="571428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3314043"/>
            <a:ext cx="361904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70398"/>
            <a:ext cx="361904" cy="39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869"/>
            <a:ext cx="10800000" cy="3208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80523"/>
            <a:ext cx="333333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2725027"/>
            <a:ext cx="333333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