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76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5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3094672"/>
            <a:ext cx="7343775" cy="668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81693"/>
            <a:ext cx="361904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961663"/>
            <a:ext cx="980952" cy="39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1792295"/>
            <a:ext cx="876190" cy="40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2575188"/>
            <a:ext cx="2133333" cy="45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8963" y="3357245"/>
            <a:ext cx="5934075" cy="1432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68" y="5005070"/>
            <a:ext cx="5955665" cy="145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028496"/>
            <a:ext cx="1028571" cy="39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855" y="1762760"/>
            <a:ext cx="16624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6830" y="2594610"/>
            <a:ext cx="112839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8963" y="3357245"/>
            <a:ext cx="5934075" cy="1432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68" y="5005070"/>
            <a:ext cx="5955665" cy="145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27999"/>
            <a:ext cx="90931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6335" y="3244234"/>
            <a:ext cx="352821" cy="3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00" y="836254"/>
            <a:ext cx="95832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48040" y="3499683"/>
            <a:ext cx="371838" cy="3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771391"/>
            <a:ext cx="361904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r="33989" b="2898"/>
          <a:stretch>
            <a:fillRect/>
          </a:stretch>
        </p:blipFill>
        <p:spPr>
          <a:xfrm>
            <a:off x="2531428" y="2277110"/>
            <a:ext cx="7129145" cy="403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21"/>
          <a:stretch>
            <a:fillRect/>
          </a:stretch>
        </p:blipFill>
        <p:spPr>
          <a:xfrm>
            <a:off x="720090" y="828040"/>
            <a:ext cx="10800080" cy="231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961400"/>
            <a:ext cx="695238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1742755"/>
            <a:ext cx="676190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2524109"/>
            <a:ext cx="714285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r="33989" b="2898"/>
          <a:stretch>
            <a:fillRect/>
          </a:stretch>
        </p:blipFill>
        <p:spPr>
          <a:xfrm>
            <a:off x="3361373" y="3284855"/>
            <a:ext cx="5469255" cy="309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2294665"/>
            <a:ext cx="102857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3085141"/>
            <a:ext cx="1038095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238" y="3113713"/>
            <a:ext cx="485713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2380" y="3980379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7142" y="4732760"/>
            <a:ext cx="1542857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333" y="4799427"/>
            <a:ext cx="314285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9"/>
          <a:stretch>
            <a:fillRect/>
          </a:stretch>
        </p:blipFill>
        <p:spPr>
          <a:xfrm>
            <a:off x="720090" y="772836"/>
            <a:ext cx="10800080" cy="1517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10476" y="947077"/>
            <a:ext cx="380952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52" y="1718903"/>
            <a:ext cx="771428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214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862955" y="2451100"/>
            <a:ext cx="10668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5238" y="2526410"/>
            <a:ext cx="485713" cy="43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86666" y="3358417"/>
            <a:ext cx="314285" cy="38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r="33989" b="2898"/>
          <a:stretch>
            <a:fillRect/>
          </a:stretch>
        </p:blipFill>
        <p:spPr>
          <a:xfrm>
            <a:off x="5231765" y="3358515"/>
            <a:ext cx="5469255" cy="309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1714889"/>
            <a:ext cx="1180952" cy="93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970" y="2799715"/>
            <a:ext cx="2035175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77155" y="1614805"/>
            <a:ext cx="2086610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6395" y="4206240"/>
            <a:ext cx="2009775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72380" y="3066600"/>
            <a:ext cx="571428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3333" y="3809625"/>
            <a:ext cx="1571428" cy="4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1743474"/>
            <a:ext cx="552380" cy="4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3" t="39947" r="2658" b="14619"/>
          <a:stretch>
            <a:fillRect/>
          </a:stretch>
        </p:blipFill>
        <p:spPr>
          <a:xfrm>
            <a:off x="4655865" y="3932555"/>
            <a:ext cx="2880270" cy="237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1773154"/>
            <a:ext cx="390476" cy="37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55" y="908685"/>
            <a:ext cx="10800000" cy="4283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1684655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632440" y="1653540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0100" y="2537460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095" y="2537460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4375" y="2558415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5955" y="2537460"/>
            <a:ext cx="6159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5635" y="2543810"/>
            <a:ext cx="5080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5465" y="2543810"/>
            <a:ext cx="5930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6405" y="2543810"/>
            <a:ext cx="5969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32440" y="2537460"/>
            <a:ext cx="60896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360" y="3495675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0" y="3470275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93260" y="3473450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64200" y="3473450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8160" y="3467100"/>
            <a:ext cx="7251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19415" y="3475990"/>
            <a:ext cx="8464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37040" y="3481705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67035" y="3481705"/>
            <a:ext cx="6813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360" y="4462145"/>
            <a:ext cx="7346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3100" y="4487545"/>
            <a:ext cx="77533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92260" y="4109085"/>
            <a:ext cx="130619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44110" y="4465320"/>
            <a:ext cx="85153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60355" y="4469130"/>
            <a:ext cx="851535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60235" y="4794885"/>
            <a:ext cx="120523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990197"/>
            <a:ext cx="314285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1810731"/>
            <a:ext cx="30476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1763026"/>
            <a:ext cx="1076190" cy="4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574019"/>
            <a:ext cx="1085714" cy="4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4040" y="3253105"/>
            <a:ext cx="23171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9523" y="3413635"/>
            <a:ext cx="495238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62857" y="3394553"/>
            <a:ext cx="523809" cy="4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1870" y="4106545"/>
            <a:ext cx="17557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3333" y="5054703"/>
            <a:ext cx="542857" cy="44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4285" y="5045162"/>
            <a:ext cx="1000000" cy="47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animBg="1"/>
      <p:bldP spid="13" grpId="0" animBg="1"/>
      <p:bldP spid="14" grpId="0" bldLvl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1761456"/>
            <a:ext cx="1276190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2885415"/>
            <a:ext cx="1647619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2857" y="3656946"/>
            <a:ext cx="1323809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4209400"/>
            <a:ext cx="1800001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44"/>
            <a:ext cx="9000000" cy="594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0" y="2853055"/>
            <a:ext cx="5683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01158"/>
            <a:ext cx="37142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56244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8624" y="5351665"/>
            <a:ext cx="291299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6871" y="5298641"/>
            <a:ext cx="459017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850" y="5960110"/>
            <a:ext cx="70116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82298"/>
            <a:ext cx="361904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58705"/>
            <a:ext cx="352380" cy="38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65</cp:revision>
  <dcterms:created xsi:type="dcterms:W3CDTF">2015-09-16T06:44:00Z</dcterms:created>
  <dcterms:modified xsi:type="dcterms:W3CDTF">2024-08-31T02:41:11Z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