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873" y="3034665"/>
            <a:ext cx="11184255" cy="788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800531"/>
            <a:ext cx="352380" cy="38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780444"/>
            <a:ext cx="323809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4356082"/>
            <a:ext cx="361904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95" y="765134"/>
            <a:ext cx="100101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23475" y="4645025"/>
            <a:ext cx="50292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951998"/>
            <a:ext cx="333333" cy="38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7619" y="4299983"/>
            <a:ext cx="333333" cy="37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0" y="911225"/>
            <a:ext cx="10718800" cy="50355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932670" y="1918970"/>
            <a:ext cx="66992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6195" y="2756535"/>
            <a:ext cx="66992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81500" y="2756535"/>
            <a:ext cx="7226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92850" y="2756535"/>
            <a:ext cx="7226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09940" y="4416425"/>
            <a:ext cx="7226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29535" y="5262245"/>
            <a:ext cx="7226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620250" y="5262245"/>
            <a:ext cx="8369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8571" y="999446"/>
            <a:ext cx="419047" cy="3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6190" y="1837635"/>
            <a:ext cx="390476" cy="36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2380" y="1847159"/>
            <a:ext cx="438095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6190" y="1837635"/>
            <a:ext cx="409523" cy="36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4285" y="2675823"/>
            <a:ext cx="438095" cy="35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4761" y="3504487"/>
            <a:ext cx="647619" cy="36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5714" y="4342675"/>
            <a:ext cx="438095" cy="35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96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6851" y="2857031"/>
            <a:ext cx="361893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958" y="756285"/>
            <a:ext cx="9570085" cy="221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2493010"/>
            <a:ext cx="67945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141345"/>
            <a:ext cx="9570085" cy="356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5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4919408"/>
            <a:ext cx="323809" cy="37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2025-06-20T05:52:28Z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