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0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148949"/>
            <a:ext cx="10800000" cy="56010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040" y="684530"/>
            <a:ext cx="9265920" cy="391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82435" y="782955"/>
            <a:ext cx="441325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56145" y="774700"/>
            <a:ext cx="2304415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68080" y="1650365"/>
            <a:ext cx="261620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51620" y="1609090"/>
            <a:ext cx="923290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24710" y="2444115"/>
            <a:ext cx="882650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87850" y="2476500"/>
            <a:ext cx="253365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56150" y="2419350"/>
            <a:ext cx="1797685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55410" y="3246120"/>
            <a:ext cx="89090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60665" y="3976370"/>
            <a:ext cx="97091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50" r="21554" b="6559"/>
          <a:stretch>
            <a:fillRect/>
          </a:stretch>
        </p:blipFill>
        <p:spPr>
          <a:xfrm>
            <a:off x="3334385" y="4653280"/>
            <a:ext cx="5523230" cy="2018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9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472380" y="980418"/>
            <a:ext cx="3276190" cy="495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1428" y="1942566"/>
            <a:ext cx="523809" cy="495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53333" y="2904714"/>
            <a:ext cx="1009523" cy="48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43809" y="3866862"/>
            <a:ext cx="1009523" cy="47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50" r="21554" b="6559"/>
          <a:stretch>
            <a:fillRect/>
          </a:stretch>
        </p:blipFill>
        <p:spPr>
          <a:xfrm>
            <a:off x="5664200" y="3789045"/>
            <a:ext cx="5745480" cy="2099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0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43809" y="923478"/>
            <a:ext cx="1628571" cy="486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24761" y="952122"/>
            <a:ext cx="1047619" cy="42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48571" y="942574"/>
            <a:ext cx="485714" cy="439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72380" y="1878276"/>
            <a:ext cx="1561904" cy="486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29523" y="1878276"/>
            <a:ext cx="980952" cy="46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10476" y="2852170"/>
            <a:ext cx="476190" cy="439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691428" y="2823526"/>
            <a:ext cx="1600000" cy="496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329523" y="2833074"/>
            <a:ext cx="1866666" cy="486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910476" y="3787872"/>
            <a:ext cx="1542857" cy="496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29523" y="3806968"/>
            <a:ext cx="1790476" cy="458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50" r="21554" b="6559"/>
          <a:stretch>
            <a:fillRect/>
          </a:stretch>
        </p:blipFill>
        <p:spPr>
          <a:xfrm>
            <a:off x="3265805" y="4509135"/>
            <a:ext cx="5660390" cy="2068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806409"/>
            <a:ext cx="957559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5874" y="2801867"/>
            <a:ext cx="329319" cy="33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63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1895975"/>
            <a:ext cx="361904" cy="371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515" y="765134"/>
            <a:ext cx="987731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3479" y="1767838"/>
            <a:ext cx="322275" cy="348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5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4153519"/>
            <a:ext cx="419047" cy="371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0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1691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58095" y="1807659"/>
            <a:ext cx="1361904" cy="50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2"/>
          <a:stretch>
            <a:fillRect/>
          </a:stretch>
        </p:blipFill>
        <p:spPr>
          <a:xfrm>
            <a:off x="3167698" y="2459990"/>
            <a:ext cx="5856605" cy="1867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216994"/>
            <a:ext cx="10800000" cy="2532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8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2"/>
          <a:stretch>
            <a:fillRect/>
          </a:stretch>
        </p:blipFill>
        <p:spPr>
          <a:xfrm>
            <a:off x="4943793" y="4437380"/>
            <a:ext cx="5856605" cy="1867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7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50" r="21554" b="6559"/>
          <a:stretch>
            <a:fillRect/>
          </a:stretch>
        </p:blipFill>
        <p:spPr>
          <a:xfrm>
            <a:off x="4295775" y="3717290"/>
            <a:ext cx="7030085" cy="2569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2024-08-31T02:41:26Z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