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233" y="2963228"/>
            <a:ext cx="9995535" cy="9315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53" y="827999"/>
            <a:ext cx="103582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05" y="827999"/>
            <a:ext cx="102956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49388" y="4343348"/>
            <a:ext cx="2015545" cy="4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2901" y="6078314"/>
            <a:ext cx="2006466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3095" y="3500755"/>
            <a:ext cx="249872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990" y="4380230"/>
            <a:ext cx="496189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6666" y="1876029"/>
            <a:ext cx="352380" cy="3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15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84138" y="5200605"/>
            <a:ext cx="2687623" cy="46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1665" y="6080805"/>
            <a:ext cx="3104016" cy="49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53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857" y="1019031"/>
            <a:ext cx="380952" cy="36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952" y="1019031"/>
            <a:ext cx="1009523" cy="42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990" y="1717040"/>
            <a:ext cx="190500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86405" y="3627120"/>
            <a:ext cx="789686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2857" y="5196197"/>
            <a:ext cx="828571" cy="4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130" y="2483485"/>
            <a:ext cx="803973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0952" y="3612980"/>
            <a:ext cx="533333" cy="49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813287"/>
            <a:ext cx="371428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5134"/>
            <a:ext cx="105696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2832" y="895741"/>
            <a:ext cx="484677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4113" y="914399"/>
            <a:ext cx="484677" cy="41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2944" y="3498558"/>
            <a:ext cx="997316" cy="4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6095" y="5271086"/>
            <a:ext cx="493997" cy="40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97376" y="5261757"/>
            <a:ext cx="456714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061086"/>
            <a:ext cx="323809" cy="37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779989"/>
            <a:ext cx="10800000" cy="148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6012411"/>
            <a:ext cx="371428" cy="3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