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5" r:id="rId4"/>
    <p:sldId id="354" r:id="rId5"/>
    <p:sldId id="353" r:id="rId6"/>
    <p:sldId id="352" r:id="rId7"/>
    <p:sldId id="351" r:id="rId8"/>
    <p:sldId id="350" r:id="rId9"/>
    <p:sldId id="348" r:id="rId10"/>
    <p:sldId id="347" r:id="rId11"/>
    <p:sldId id="346" r:id="rId12"/>
    <p:sldId id="345" r:id="rId13"/>
    <p:sldId id="344" r:id="rId14"/>
    <p:sldId id="342" r:id="rId15"/>
    <p:sldId id="340" r:id="rId16"/>
    <p:sldId id="339" r:id="rId17"/>
    <p:sldId id="337" r:id="rId18"/>
    <p:sldId id="336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842" y="2966085"/>
            <a:ext cx="11664315" cy="9258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724971"/>
            <a:ext cx="352380" cy="39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323" y="756285"/>
            <a:ext cx="9000000" cy="2482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3" r="28221" b="3673"/>
          <a:stretch>
            <a:fillRect/>
          </a:stretch>
        </p:blipFill>
        <p:spPr>
          <a:xfrm>
            <a:off x="3719830" y="3212465"/>
            <a:ext cx="5097145" cy="2131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5366344"/>
            <a:ext cx="9000000" cy="12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8904605" y="6132195"/>
            <a:ext cx="55372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14359"/>
            <a:ext cx="10800000" cy="1596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3" r="28221" b="3673"/>
          <a:stretch>
            <a:fillRect/>
          </a:stretch>
        </p:blipFill>
        <p:spPr>
          <a:xfrm>
            <a:off x="4584065" y="3932555"/>
            <a:ext cx="6044565" cy="2526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513"/>
          <a:stretch>
            <a:fillRect/>
          </a:stretch>
        </p:blipFill>
        <p:spPr>
          <a:xfrm>
            <a:off x="720090" y="2693670"/>
            <a:ext cx="10800080" cy="166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01"/>
          <a:stretch>
            <a:fillRect/>
          </a:stretch>
        </p:blipFill>
        <p:spPr>
          <a:xfrm>
            <a:off x="720090" y="842686"/>
            <a:ext cx="10800080" cy="3314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3" r="28221" b="3673"/>
          <a:stretch>
            <a:fillRect/>
          </a:stretch>
        </p:blipFill>
        <p:spPr>
          <a:xfrm>
            <a:off x="5375910" y="3789045"/>
            <a:ext cx="5400040" cy="225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158" y="756285"/>
            <a:ext cx="9671685" cy="379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840" y="4004945"/>
            <a:ext cx="65278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5" r="16215" b="6696"/>
          <a:stretch>
            <a:fillRect/>
          </a:stretch>
        </p:blipFill>
        <p:spPr>
          <a:xfrm>
            <a:off x="2712085" y="4580890"/>
            <a:ext cx="6640195" cy="216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95914"/>
            <a:ext cx="10800000" cy="148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5" r="16215" b="6696"/>
          <a:stretch>
            <a:fillRect/>
          </a:stretch>
        </p:blipFill>
        <p:spPr>
          <a:xfrm>
            <a:off x="2712085" y="921385"/>
            <a:ext cx="6640195" cy="216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4" r="14886" b="6139"/>
          <a:stretch>
            <a:fillRect/>
          </a:stretch>
        </p:blipFill>
        <p:spPr>
          <a:xfrm>
            <a:off x="1744980" y="3356610"/>
            <a:ext cx="8702040" cy="3203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34285" y="885283"/>
            <a:ext cx="1076190" cy="486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9523" y="1801842"/>
            <a:ext cx="1057142" cy="45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1904" y="1792295"/>
            <a:ext cx="1361903" cy="44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428" y="2680211"/>
            <a:ext cx="523809" cy="486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4" r="14886" b="6139"/>
          <a:stretch>
            <a:fillRect/>
          </a:stretch>
        </p:blipFill>
        <p:spPr>
          <a:xfrm>
            <a:off x="1606233" y="3356610"/>
            <a:ext cx="8979535" cy="3305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5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999748"/>
            <a:ext cx="580952" cy="36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8095" y="1906206"/>
            <a:ext cx="4352380" cy="41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05714" y="1906206"/>
            <a:ext cx="1095238" cy="36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4" r="14886" b="6139"/>
          <a:stretch>
            <a:fillRect/>
          </a:stretch>
        </p:blipFill>
        <p:spPr>
          <a:xfrm>
            <a:off x="1499870" y="2637155"/>
            <a:ext cx="9192260" cy="3383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834285" y="2353656"/>
            <a:ext cx="504761" cy="49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3249980"/>
            <a:ext cx="466666" cy="45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05714" y="3269051"/>
            <a:ext cx="514285" cy="4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34285" y="3240445"/>
            <a:ext cx="1114284" cy="4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6666" y="4136769"/>
            <a:ext cx="323809" cy="48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05714" y="4146304"/>
            <a:ext cx="542857" cy="42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37040" y="4850765"/>
            <a:ext cx="201168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0952" y="5891275"/>
            <a:ext cx="504761" cy="48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43809" y="5900811"/>
            <a:ext cx="733333" cy="45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43809" y="5919882"/>
            <a:ext cx="514285" cy="42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bldLvl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1066279"/>
            <a:ext cx="580952" cy="35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8095" y="1962216"/>
            <a:ext cx="1895238" cy="4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4580" y="1790065"/>
            <a:ext cx="437451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96280" y="2720340"/>
            <a:ext cx="207645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4" r="14886" b="6139"/>
          <a:stretch>
            <a:fillRect/>
          </a:stretch>
        </p:blipFill>
        <p:spPr>
          <a:xfrm>
            <a:off x="2207578" y="3572510"/>
            <a:ext cx="7776845" cy="286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5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117" y="827999"/>
            <a:ext cx="94017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1847571"/>
            <a:ext cx="371428" cy="352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070" y="4316730"/>
            <a:ext cx="285750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0000" y="5296964"/>
            <a:ext cx="1019047" cy="4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86666" y="5287435"/>
            <a:ext cx="3704761" cy="48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29680" y="5052060"/>
            <a:ext cx="338455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  <p:bldP spid="10" grpId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0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77142" y="2697640"/>
            <a:ext cx="2714285" cy="47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0190" y="3583940"/>
            <a:ext cx="928370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1904" y="4471891"/>
            <a:ext cx="542857" cy="486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20265" y="4352290"/>
            <a:ext cx="872744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20000" y="5339939"/>
            <a:ext cx="514285" cy="47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062857" y="5339939"/>
            <a:ext cx="6085714" cy="49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1" grpId="0" animBg="1"/>
      <p:bldP spid="12" grpId="0" bldLvl="0" animBg="1"/>
      <p:bldP spid="18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7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105" y="1590675"/>
            <a:ext cx="759587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39240" y="2636520"/>
            <a:ext cx="915479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00952" y="3575571"/>
            <a:ext cx="523809" cy="43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67619" y="2638454"/>
            <a:ext cx="8742857" cy="4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3809" y="3524624"/>
            <a:ext cx="1047619" cy="5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0000" y="3524624"/>
            <a:ext cx="533333" cy="4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67619" y="4401265"/>
            <a:ext cx="7019047" cy="5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72380" y="4420323"/>
            <a:ext cx="1590476" cy="47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53333" y="5296964"/>
            <a:ext cx="2085714" cy="48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9047" y="894687"/>
            <a:ext cx="1057142" cy="44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2857" y="961375"/>
            <a:ext cx="495238" cy="2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238" y="932794"/>
            <a:ext cx="495238" cy="342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91428" y="885160"/>
            <a:ext cx="1647619" cy="45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15238" y="961375"/>
            <a:ext cx="495238" cy="2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1904" y="1818792"/>
            <a:ext cx="495238" cy="342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77142" y="1780685"/>
            <a:ext cx="552380" cy="44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3809" y="2657156"/>
            <a:ext cx="523809" cy="4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20000" y="2666683"/>
            <a:ext cx="1057142" cy="4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48571" y="3524101"/>
            <a:ext cx="1019047" cy="49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836254"/>
            <a:ext cx="95755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34119" y="4683429"/>
            <a:ext cx="329319" cy="32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867998"/>
            <a:ext cx="323809" cy="37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9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934709"/>
            <a:ext cx="361904" cy="3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580214"/>
            <a:ext cx="10800000" cy="601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951921"/>
            <a:ext cx="361904" cy="39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185" y="808990"/>
            <a:ext cx="9231630" cy="5930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695" y="1700530"/>
            <a:ext cx="5816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