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39" r:id="rId6"/>
    <p:sldId id="336" r:id="rId7"/>
    <p:sldId id="335" r:id="rId8"/>
    <p:sldId id="334" r:id="rId9"/>
    <p:sldId id="332" r:id="rId10"/>
    <p:sldId id="331" r:id="rId11"/>
    <p:sldId id="330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542" y="3071813"/>
            <a:ext cx="732091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3" r="10218" b="6282"/>
          <a:stretch>
            <a:fillRect/>
          </a:stretch>
        </p:blipFill>
        <p:spPr>
          <a:xfrm>
            <a:off x="2762568" y="2420620"/>
            <a:ext cx="6666865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930734"/>
            <a:ext cx="10800000" cy="17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6100" y="5093233"/>
            <a:ext cx="495238" cy="40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100" y="5035880"/>
            <a:ext cx="4314285" cy="46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1815" y="5991762"/>
            <a:ext cx="1571428" cy="47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238" y="913808"/>
            <a:ext cx="1085714" cy="4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913808"/>
            <a:ext cx="1590476" cy="4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2375" y="1620520"/>
            <a:ext cx="138938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9047" y="2906498"/>
            <a:ext cx="314285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6" t="7003" r="57295" b="6282"/>
          <a:stretch>
            <a:fillRect/>
          </a:stretch>
        </p:blipFill>
        <p:spPr>
          <a:xfrm>
            <a:off x="5376069" y="3644900"/>
            <a:ext cx="1439863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2039164"/>
            <a:ext cx="1828571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73" t="21834" r="10218" b="6282"/>
          <a:stretch>
            <a:fillRect/>
          </a:stretch>
        </p:blipFill>
        <p:spPr>
          <a:xfrm>
            <a:off x="4573270" y="2780665"/>
            <a:ext cx="3045460" cy="209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805" y="1791970"/>
            <a:ext cx="35591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333" y="2833503"/>
            <a:ext cx="2333333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7530" y="2582545"/>
            <a:ext cx="401256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7619" y="2747744"/>
            <a:ext cx="266666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5714" y="3795902"/>
            <a:ext cx="371428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62857" y="3891189"/>
            <a:ext cx="295238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3" r="79635" b="6282"/>
          <a:stretch>
            <a:fillRect/>
          </a:stretch>
        </p:blipFill>
        <p:spPr>
          <a:xfrm>
            <a:off x="9120505" y="4261485"/>
            <a:ext cx="1512252" cy="252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5834137"/>
            <a:ext cx="419047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75658" y="756285"/>
            <a:ext cx="9840685" cy="380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94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63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6" r="10882" b="7459"/>
          <a:stretch>
            <a:fillRect/>
          </a:stretch>
        </p:blipFill>
        <p:spPr>
          <a:xfrm>
            <a:off x="2275205" y="2420620"/>
            <a:ext cx="7641590" cy="257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932639"/>
            <a:ext cx="10800000" cy="17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62291" y="5075763"/>
            <a:ext cx="1600000" cy="42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243" y="6077637"/>
            <a:ext cx="495238" cy="4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5" y="827999"/>
            <a:ext cx="10800000" cy="48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2167" y="1018482"/>
            <a:ext cx="1085714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405" y="2037571"/>
            <a:ext cx="3990476" cy="4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3120" y="2047096"/>
            <a:ext cx="1028571" cy="4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2644" y="1951854"/>
            <a:ext cx="266666" cy="5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4072" y="4028128"/>
            <a:ext cx="3819047" cy="4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977" y="5047217"/>
            <a:ext cx="1552380" cy="4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6453" y="5037693"/>
            <a:ext cx="2047619" cy="4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8" t="9446" r="61373" b="7459"/>
          <a:stretch>
            <a:fillRect/>
          </a:stretch>
        </p:blipFill>
        <p:spPr>
          <a:xfrm>
            <a:off x="10556240" y="1442720"/>
            <a:ext cx="1368425" cy="257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932842"/>
            <a:ext cx="2657142" cy="4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142" y="1943153"/>
            <a:ext cx="1619047" cy="4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65" y="3932514"/>
            <a:ext cx="10800000" cy="7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037846"/>
            <a:ext cx="361904" cy="37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818474"/>
            <a:ext cx="97639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8268" y="2291936"/>
            <a:ext cx="335798" cy="3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