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8" r:id="rId16"/>
    <p:sldId id="337" r:id="rId17"/>
    <p:sldId id="336" r:id="rId18"/>
    <p:sldId id="335" r:id="rId19"/>
    <p:sldId id="334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8" y="2154555"/>
            <a:ext cx="10829925" cy="2548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3097142"/>
            <a:ext cx="1552380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952" y="3087607"/>
            <a:ext cx="1600000" cy="4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095" y="3078073"/>
            <a:ext cx="1000000" cy="4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828343"/>
            <a:ext cx="361904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546184"/>
            <a:ext cx="323809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9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000905"/>
            <a:ext cx="361904" cy="38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4" r="68890"/>
          <a:stretch>
            <a:fillRect/>
          </a:stretch>
        </p:blipFill>
        <p:spPr>
          <a:xfrm>
            <a:off x="676275" y="1814195"/>
            <a:ext cx="2597150" cy="249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6764" r="22219"/>
          <a:stretch>
            <a:fillRect/>
          </a:stretch>
        </p:blipFill>
        <p:spPr>
          <a:xfrm>
            <a:off x="3521710" y="1935480"/>
            <a:ext cx="2616835" cy="23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3" r="68890"/>
          <a:stretch>
            <a:fillRect/>
          </a:stretch>
        </p:blipFill>
        <p:spPr>
          <a:xfrm>
            <a:off x="6384290" y="1988820"/>
            <a:ext cx="2597150" cy="241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22219"/>
          <a:stretch>
            <a:fillRect/>
          </a:stretch>
        </p:blipFill>
        <p:spPr>
          <a:xfrm>
            <a:off x="9169400" y="1737995"/>
            <a:ext cx="2672080" cy="264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3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822765"/>
            <a:ext cx="323809" cy="38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2334512"/>
            <a:ext cx="323809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27999"/>
            <a:ext cx="96375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0047" y="1686938"/>
            <a:ext cx="373944" cy="33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51872"/>
            <a:ext cx="352380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 b="19677"/>
          <a:stretch>
            <a:fillRect/>
          </a:stretch>
        </p:blipFill>
        <p:spPr>
          <a:xfrm>
            <a:off x="687070" y="1780540"/>
            <a:ext cx="2193290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18958" r="22884"/>
          <a:stretch>
            <a:fillRect/>
          </a:stretch>
        </p:blipFill>
        <p:spPr>
          <a:xfrm>
            <a:off x="2938780" y="2380615"/>
            <a:ext cx="2642870" cy="256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4" r="59553"/>
          <a:stretch>
            <a:fillRect/>
          </a:stretch>
        </p:blipFill>
        <p:spPr>
          <a:xfrm>
            <a:off x="5621655" y="1988820"/>
            <a:ext cx="3271520" cy="299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t="3436" r="19550"/>
          <a:stretch>
            <a:fillRect/>
          </a:stretch>
        </p:blipFill>
        <p:spPr>
          <a:xfrm>
            <a:off x="8969375" y="1772920"/>
            <a:ext cx="2966720" cy="320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57820" y="3053715"/>
            <a:ext cx="137604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5714" y="4108685"/>
            <a:ext cx="980952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6190" y="4070537"/>
            <a:ext cx="1038095" cy="49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5238" y="4919320"/>
            <a:ext cx="1028571" cy="4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10476" y="5806250"/>
            <a:ext cx="1047619" cy="4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2792316"/>
            <a:ext cx="352380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95677"/>
            <a:ext cx="333333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814"/>
            <a:ext cx="10800000" cy="296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655" y="4478020"/>
            <a:ext cx="60706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857" y="4506715"/>
            <a:ext cx="466666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05" y="2803525"/>
            <a:ext cx="5181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971125"/>
            <a:ext cx="3590476" cy="48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571" y="2698190"/>
            <a:ext cx="542857" cy="44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523" y="2688648"/>
            <a:ext cx="476191" cy="47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1772083"/>
            <a:ext cx="2180952" cy="4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285" y="2630341"/>
            <a:ext cx="3819047" cy="4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142" y="2649413"/>
            <a:ext cx="1561904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714" y="2668486"/>
            <a:ext cx="466666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05714" y="3479063"/>
            <a:ext cx="3780952" cy="4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0952" y="3479063"/>
            <a:ext cx="2114285" cy="4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095" y="4356393"/>
            <a:ext cx="1638094" cy="46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39047" y="5205115"/>
            <a:ext cx="1019047" cy="4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270" y="1914525"/>
            <a:ext cx="763270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2380" y="3314952"/>
            <a:ext cx="276190" cy="4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6666" y="3314952"/>
            <a:ext cx="2038095" cy="4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571" y="4229693"/>
            <a:ext cx="523809" cy="37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4285" y="5020563"/>
            <a:ext cx="1038095" cy="4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27999"/>
            <a:ext cx="103582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1348" y="6056185"/>
            <a:ext cx="995638" cy="45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2892" y="6047045"/>
            <a:ext cx="968235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9630" y="6047045"/>
            <a:ext cx="1543696" cy="47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783219"/>
            <a:ext cx="1038095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1360" y="2700020"/>
            <a:ext cx="31629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095" y="2792757"/>
            <a:ext cx="3142857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714"/>
            <a:ext cx="10800000" cy="287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6190" y="5762769"/>
            <a:ext cx="3152380" cy="48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5753225"/>
            <a:ext cx="2609523" cy="48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5714" y="5762769"/>
            <a:ext cx="1019047" cy="48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754395"/>
            <a:ext cx="1047619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2725786"/>
            <a:ext cx="1047619" cy="46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3333" y="2725786"/>
            <a:ext cx="2114285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4718939"/>
            <a:ext cx="1571428" cy="49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047" y="4718939"/>
            <a:ext cx="1485714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9523" y="4728476"/>
            <a:ext cx="1590476" cy="46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811712"/>
            <a:ext cx="1619047" cy="46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000" y="2830786"/>
            <a:ext cx="1009523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761" y="2830786"/>
            <a:ext cx="2076191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5634689"/>
            <a:ext cx="2085714" cy="4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238" y="5625152"/>
            <a:ext cx="1580952" cy="4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5625152"/>
            <a:ext cx="1609523" cy="4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