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5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263" y="3048953"/>
            <a:ext cx="9515475" cy="760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28675"/>
            <a:ext cx="9601200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57450"/>
            <a:ext cx="592391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34540" y="3560445"/>
            <a:ext cx="321564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5015" y="4255135"/>
            <a:ext cx="38665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879475"/>
            <a:ext cx="279717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25980"/>
            <a:ext cx="21297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21965"/>
            <a:ext cx="965962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2090" y="2620645"/>
            <a:ext cx="94138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190" y="3430905"/>
            <a:ext cx="34302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50460" y="3356610"/>
            <a:ext cx="58642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4142740"/>
            <a:ext cx="48240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90063"/>
            <a:ext cx="6400000" cy="8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05647"/>
            <a:ext cx="1657142" cy="40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029585"/>
            <a:ext cx="972121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22" y="756244"/>
            <a:ext cx="10449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971550"/>
            <a:ext cx="9523095" cy="411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6535" y="1097915"/>
            <a:ext cx="115062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0515" y="1905635"/>
            <a:ext cx="440055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9140" y="3112770"/>
            <a:ext cx="534416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605" y="4521835"/>
            <a:ext cx="18224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68390" y="4580890"/>
            <a:ext cx="118046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090" y="912495"/>
            <a:ext cx="4269105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1755775"/>
            <a:ext cx="95516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2707005"/>
            <a:ext cx="166751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3531235"/>
            <a:ext cx="573405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615" y="4719320"/>
            <a:ext cx="45580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3515" y="5520055"/>
            <a:ext cx="57600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2853055"/>
            <a:ext cx="4269105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235" y="905510"/>
            <a:ext cx="395351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429257"/>
            <a:ext cx="188571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239135"/>
            <a:ext cx="55854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2785" y="912495"/>
            <a:ext cx="4269105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52"/>
          <a:stretch>
            <a:fillRect/>
          </a:stretch>
        </p:blipFill>
        <p:spPr>
          <a:xfrm>
            <a:off x="720090" y="828040"/>
            <a:ext cx="10800080" cy="360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85579"/>
          <a:stretch>
            <a:fillRect/>
          </a:stretch>
        </p:blipFill>
        <p:spPr>
          <a:xfrm>
            <a:off x="1255395" y="760095"/>
            <a:ext cx="9190355" cy="57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0" y="1334135"/>
            <a:ext cx="9617075" cy="211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0" y="3517265"/>
            <a:ext cx="9617075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5370" y="819150"/>
            <a:ext cx="86760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395" y="1402080"/>
            <a:ext cx="521335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2357120"/>
            <a:ext cx="54394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5395" y="2945130"/>
            <a:ext cx="68821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3515995"/>
            <a:ext cx="367601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725035"/>
            <a:ext cx="23329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905" y="5423535"/>
            <a:ext cx="9284335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184" y="827999"/>
            <a:ext cx="95296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