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4" r:id="rId4"/>
    <p:sldId id="362" r:id="rId5"/>
    <p:sldId id="361" r:id="rId6"/>
    <p:sldId id="360" r:id="rId7"/>
    <p:sldId id="358" r:id="rId8"/>
    <p:sldId id="357" r:id="rId9"/>
    <p:sldId id="356" r:id="rId10"/>
    <p:sldId id="355" r:id="rId11"/>
    <p:sldId id="354" r:id="rId12"/>
    <p:sldId id="353" r:id="rId13"/>
    <p:sldId id="352" r:id="rId14"/>
    <p:sldId id="349" r:id="rId15"/>
    <p:sldId id="348" r:id="rId16"/>
    <p:sldId id="347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5"/>
          <a:stretch>
            <a:fillRect/>
          </a:stretch>
        </p:blipFill>
        <p:spPr>
          <a:xfrm>
            <a:off x="923563" y="3051810"/>
            <a:ext cx="10344875" cy="75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904300"/>
            <a:ext cx="266666" cy="29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562197"/>
            <a:ext cx="295238" cy="29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7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614854"/>
            <a:ext cx="266666" cy="29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47" r="76222"/>
          <a:stretch>
            <a:fillRect/>
          </a:stretch>
        </p:blipFill>
        <p:spPr>
          <a:xfrm>
            <a:off x="864235" y="2636520"/>
            <a:ext cx="2355215" cy="269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t="4236" r="38224"/>
          <a:stretch>
            <a:fillRect/>
          </a:stretch>
        </p:blipFill>
        <p:spPr>
          <a:xfrm>
            <a:off x="3293745" y="2179955"/>
            <a:ext cx="2376805" cy="315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 b="4622"/>
          <a:stretch>
            <a:fillRect/>
          </a:stretch>
        </p:blipFill>
        <p:spPr>
          <a:xfrm>
            <a:off x="5958840" y="2123440"/>
            <a:ext cx="2420620" cy="3111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t="20476" r="28887" b="4624"/>
          <a:stretch>
            <a:fillRect/>
          </a:stretch>
        </p:blipFill>
        <p:spPr>
          <a:xfrm>
            <a:off x="8544560" y="2780665"/>
            <a:ext cx="3169285" cy="244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210760"/>
            <a:ext cx="295238" cy="2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3809" y="3505727"/>
            <a:ext cx="1238095" cy="343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666" y="5516406"/>
            <a:ext cx="609523" cy="26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5238" y="5754639"/>
            <a:ext cx="676190" cy="343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58095" y="5754639"/>
            <a:ext cx="3742857" cy="343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8571" y="1610371"/>
            <a:ext cx="838095" cy="35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761" y="2259168"/>
            <a:ext cx="819047" cy="35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0714"/>
            <a:ext cx="10800000" cy="1294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72380" y="4210210"/>
            <a:ext cx="847619" cy="38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5714" y="2163521"/>
            <a:ext cx="885714" cy="37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6666" y="3479965"/>
            <a:ext cx="590476" cy="29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5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6666" y="923657"/>
            <a:ext cx="457142" cy="29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9523" y="1574137"/>
            <a:ext cx="1076190" cy="30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9" t="23463" r="74887" b="32223"/>
          <a:stretch>
            <a:fillRect/>
          </a:stretch>
        </p:blipFill>
        <p:spPr>
          <a:xfrm>
            <a:off x="4979670" y="2224405"/>
            <a:ext cx="2232660" cy="2447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80" y="756285"/>
            <a:ext cx="9972040" cy="4148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9580" y="1478280"/>
            <a:ext cx="72961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1510" y="2042160"/>
            <a:ext cx="51879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5865" y="2667635"/>
            <a:ext cx="81788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7460" y="3257550"/>
            <a:ext cx="23749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76590" y="3821430"/>
            <a:ext cx="72961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5" t="24774" r="659" b="32211"/>
          <a:stretch>
            <a:fillRect/>
          </a:stretch>
        </p:blipFill>
        <p:spPr>
          <a:xfrm>
            <a:off x="3147060" y="4869180"/>
            <a:ext cx="5897880" cy="180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25" y="775335"/>
            <a:ext cx="10115550" cy="101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25" y="1930400"/>
            <a:ext cx="10115550" cy="468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3830" y="3830320"/>
            <a:ext cx="32131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3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9523" y="2219991"/>
            <a:ext cx="923809" cy="27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3333" y="2458346"/>
            <a:ext cx="4314285" cy="34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3116205"/>
            <a:ext cx="800000" cy="33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4" t="70549" r="14888"/>
          <a:stretch>
            <a:fillRect/>
          </a:stretch>
        </p:blipFill>
        <p:spPr>
          <a:xfrm>
            <a:off x="2603863" y="3863975"/>
            <a:ext cx="6984275" cy="162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9047" y="4409285"/>
            <a:ext cx="1028571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0476" y="4409285"/>
            <a:ext cx="2647619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5714" y="4999816"/>
            <a:ext cx="1800000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7619" y="5047440"/>
            <a:ext cx="1066666" cy="28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4285" y="905305"/>
            <a:ext cx="838095" cy="36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5" t="27442" r="883" b="28618"/>
          <a:stretch>
            <a:fillRect/>
          </a:stretch>
        </p:blipFill>
        <p:spPr>
          <a:xfrm>
            <a:off x="1055415" y="3501390"/>
            <a:ext cx="10081170" cy="208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224"/>
            <a:ext cx="10800000" cy="194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567619" y="1580801"/>
            <a:ext cx="800000" cy="35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0476" y="2221166"/>
            <a:ext cx="1657142" cy="363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96190" y="2861532"/>
            <a:ext cx="2838095" cy="363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09" y="5259892"/>
            <a:ext cx="1228571" cy="38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8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2380" y="1628021"/>
            <a:ext cx="828571" cy="32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000" y="1618496"/>
            <a:ext cx="3752380" cy="37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047" y="2256609"/>
            <a:ext cx="3647619" cy="38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2904246"/>
            <a:ext cx="3066666" cy="38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95" t="27364" r="52172" b="14109"/>
          <a:stretch>
            <a:fillRect/>
          </a:stretch>
        </p:blipFill>
        <p:spPr>
          <a:xfrm>
            <a:off x="4907915" y="3500755"/>
            <a:ext cx="2376170" cy="266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9523" y="1571176"/>
            <a:ext cx="333333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3809" y="1799847"/>
            <a:ext cx="3933333" cy="34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4285" y="1809375"/>
            <a:ext cx="1380952" cy="33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1904" y="1809375"/>
            <a:ext cx="800000" cy="33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6666" y="1761735"/>
            <a:ext cx="228572" cy="3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05714" y="2533497"/>
            <a:ext cx="247619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51" t="33690" r="34762" b="14109"/>
          <a:stretch>
            <a:fillRect/>
          </a:stretch>
        </p:blipFill>
        <p:spPr>
          <a:xfrm>
            <a:off x="5267643" y="3140710"/>
            <a:ext cx="1656715" cy="237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542425"/>
            <a:ext cx="400000" cy="3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2180646"/>
            <a:ext cx="2076190" cy="37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4761" y="2171121"/>
            <a:ext cx="6171428" cy="3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2818867"/>
            <a:ext cx="1400000" cy="38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61" t="13120" r="5328" b="14109"/>
          <a:stretch>
            <a:fillRect/>
          </a:stretch>
        </p:blipFill>
        <p:spPr>
          <a:xfrm>
            <a:off x="4670743" y="3429000"/>
            <a:ext cx="2850515" cy="3308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572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10476" y="3492424"/>
            <a:ext cx="295238" cy="2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06"/>
          <a:stretch>
            <a:fillRect/>
          </a:stretch>
        </p:blipFill>
        <p:spPr>
          <a:xfrm>
            <a:off x="720090" y="828040"/>
            <a:ext cx="10800080" cy="1448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732520" y="1439545"/>
            <a:ext cx="2067560" cy="157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" t="91816" r="91651"/>
          <a:stretch>
            <a:fillRect/>
          </a:stretch>
        </p:blipFill>
        <p:spPr>
          <a:xfrm>
            <a:off x="6976110" y="2146935"/>
            <a:ext cx="863600" cy="17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9" t="68922" r="67996" b="3682"/>
          <a:stretch>
            <a:fillRect/>
          </a:stretch>
        </p:blipFill>
        <p:spPr>
          <a:xfrm>
            <a:off x="7710170" y="1663065"/>
            <a:ext cx="2952115" cy="57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4043680" y="1439545"/>
            <a:ext cx="624078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828040"/>
            <a:ext cx="9939020" cy="169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05" y="2565400"/>
            <a:ext cx="9939020" cy="34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695" y="1988820"/>
            <a:ext cx="2399665" cy="2848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04380" y="692785"/>
            <a:ext cx="2814955" cy="182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923390"/>
            <a:ext cx="276190" cy="29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6666" y="2741698"/>
            <a:ext cx="838095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3362153"/>
            <a:ext cx="8171429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8571" y="4039880"/>
            <a:ext cx="2238095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77142" y="4106698"/>
            <a:ext cx="285714" cy="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460" y="4004945"/>
            <a:ext cx="2294255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238" y="2842205"/>
            <a:ext cx="3523809" cy="37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952" y="3478375"/>
            <a:ext cx="2104761" cy="38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428" y="3487909"/>
            <a:ext cx="2095238" cy="38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0000" y="6052482"/>
            <a:ext cx="2323809" cy="35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690" y="3868420"/>
            <a:ext cx="1027239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640" y="4424045"/>
            <a:ext cx="10365105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8290" y="5372100"/>
            <a:ext cx="997712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0190" y="5944235"/>
            <a:ext cx="1008253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3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82015"/>
            <a:ext cx="10210165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1786255"/>
            <a:ext cx="1031176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411730"/>
            <a:ext cx="1021016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885176"/>
            <a:ext cx="295238" cy="30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2380" y="4773213"/>
            <a:ext cx="304762" cy="29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830" y="756285"/>
            <a:ext cx="10085705" cy="293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6215" y="862965"/>
            <a:ext cx="25781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8435" y="2064385"/>
            <a:ext cx="28448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830" y="3790950"/>
            <a:ext cx="10085705" cy="2910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338435" y="3879850"/>
            <a:ext cx="27559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951890"/>
            <a:ext cx="295238" cy="29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562563"/>
            <a:ext cx="304761" cy="29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420226"/>
            <a:ext cx="295238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829261"/>
            <a:ext cx="342857" cy="29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63</cp:revision>
  <dcterms:created xsi:type="dcterms:W3CDTF">2015-09-16T06:44:00Z</dcterms:created>
  <dcterms:modified xsi:type="dcterms:W3CDTF">2024-08-31T02:32:17Z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