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1" r:id="rId4"/>
    <p:sldId id="350" r:id="rId5"/>
    <p:sldId id="349" r:id="rId6"/>
    <p:sldId id="348" r:id="rId7"/>
    <p:sldId id="347" r:id="rId8"/>
    <p:sldId id="346" r:id="rId9"/>
    <p:sldId id="345" r:id="rId10"/>
    <p:sldId id="343" r:id="rId11"/>
    <p:sldId id="342" r:id="rId12"/>
    <p:sldId id="341" r:id="rId13"/>
    <p:sldId id="340" r:id="rId14"/>
    <p:sldId id="339" r:id="rId15"/>
    <p:sldId id="338" r:id="rId16"/>
    <p:sldId id="337" r:id="rId17"/>
    <p:sldId id="336" r:id="rId18"/>
    <p:sldId id="335" r:id="rId19"/>
    <p:sldId id="334" r:id="rId20"/>
    <p:sldId id="333" r:id="rId21"/>
    <p:sldId id="332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2" userDrawn="1">
          <p15:clr>
            <a:srgbClr val="A4A3A4"/>
          </p15:clr>
        </p15:guide>
        <p15:guide id="2" pos="382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52"/>
        <p:guide pos="382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6306" y="2366963"/>
            <a:ext cx="10339388" cy="21240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74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919980" y="1767840"/>
            <a:ext cx="2235200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05714" y="1858772"/>
            <a:ext cx="495238" cy="41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81904" y="2755927"/>
            <a:ext cx="1561904" cy="458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10476" y="2755927"/>
            <a:ext cx="1057142" cy="448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67619" y="3662626"/>
            <a:ext cx="1580952" cy="458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862857" y="3662626"/>
            <a:ext cx="1542857" cy="458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775" y="836889"/>
            <a:ext cx="1054162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22999" y="1869136"/>
            <a:ext cx="353246" cy="362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00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77142" y="3923846"/>
            <a:ext cx="333333" cy="371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15238" y="3923846"/>
            <a:ext cx="314285" cy="381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72380" y="3923846"/>
            <a:ext cx="304761" cy="371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86666" y="5114557"/>
            <a:ext cx="314285" cy="371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53333" y="5124083"/>
            <a:ext cx="200000" cy="361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29523" y="5124083"/>
            <a:ext cx="200001" cy="361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394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86666" y="1037571"/>
            <a:ext cx="304761" cy="361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00952" y="1037571"/>
            <a:ext cx="314285" cy="371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43809" y="1037571"/>
            <a:ext cx="304761" cy="361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86666" y="1952070"/>
            <a:ext cx="304761" cy="381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05714" y="3133297"/>
            <a:ext cx="304761" cy="381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643809" y="3133297"/>
            <a:ext cx="314285" cy="381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691428" y="3133297"/>
            <a:ext cx="304761" cy="381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986666" y="4057322"/>
            <a:ext cx="333333" cy="371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100952" y="4981347"/>
            <a:ext cx="304761" cy="361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720000" y="4981347"/>
            <a:ext cx="200000" cy="361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910476" y="4981347"/>
            <a:ext cx="200000" cy="361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377142" y="5895846"/>
            <a:ext cx="200000" cy="361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99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377142" y="4271164"/>
            <a:ext cx="371428" cy="381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74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81904" y="2821220"/>
            <a:ext cx="571428" cy="371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78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15238" y="3756553"/>
            <a:ext cx="1142856" cy="372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0264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015605" y="2757170"/>
            <a:ext cx="3380105" cy="782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96350" y="4031303"/>
            <a:ext cx="1349627" cy="425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69860" y="4822825"/>
            <a:ext cx="3652520" cy="852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796350" y="6147941"/>
            <a:ext cx="1396817" cy="45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  <p:bldP spid="10" grpId="0" bldLvl="0" animBg="1"/>
      <p:bldP spid="1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935" y="793074"/>
            <a:ext cx="1024251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290945" y="869950"/>
            <a:ext cx="3297555" cy="768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49673" y="2104106"/>
            <a:ext cx="1228378" cy="39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34020" y="2939415"/>
            <a:ext cx="1682750" cy="46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16990" y="3713480"/>
            <a:ext cx="1920875" cy="805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817485" y="4868545"/>
            <a:ext cx="1740535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422400" y="5730240"/>
            <a:ext cx="1932940" cy="741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0" grpId="0" bldLvl="0" animBg="1"/>
      <p:bldP spid="13" grpId="0" bldLvl="0" animBg="1"/>
      <p:bldP spid="14" grpId="0" bldLvl="0" animBg="1"/>
      <p:bldP spid="1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33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501130" y="967740"/>
            <a:ext cx="3262630" cy="757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24761" y="2209104"/>
            <a:ext cx="1285714" cy="428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96190" y="3133017"/>
            <a:ext cx="952380" cy="371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739047" y="4018830"/>
            <a:ext cx="780952" cy="342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20000" y="4342675"/>
            <a:ext cx="3676190" cy="428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901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948571" y="3309909"/>
            <a:ext cx="1695238" cy="458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53333" y="3319454"/>
            <a:ext cx="1085715" cy="458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24761" y="3309909"/>
            <a:ext cx="485714" cy="458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68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301230" y="1750695"/>
            <a:ext cx="3458210" cy="845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15" y="3133684"/>
            <a:ext cx="10800000" cy="3122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002155" y="2989580"/>
            <a:ext cx="5617210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526030" y="5031740"/>
            <a:ext cx="6498590" cy="1045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59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43555" y="1895475"/>
            <a:ext cx="5398770" cy="714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91430" y="3026410"/>
            <a:ext cx="4616450" cy="807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22045" y="4008120"/>
            <a:ext cx="1102995" cy="745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261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24761" y="1952692"/>
            <a:ext cx="2257142" cy="419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05865" y="2782570"/>
            <a:ext cx="6163310" cy="827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946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05714" y="2810496"/>
            <a:ext cx="304761" cy="362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62857" y="2810496"/>
            <a:ext cx="304761" cy="371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39047" y="2810496"/>
            <a:ext cx="200000" cy="362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53333" y="3744557"/>
            <a:ext cx="304761" cy="371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15238" y="4688149"/>
            <a:ext cx="304761" cy="362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39047" y="4688149"/>
            <a:ext cx="304761" cy="362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948571" y="4688149"/>
            <a:ext cx="295238" cy="362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386666" y="5622210"/>
            <a:ext cx="200000" cy="371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59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86666" y="1256799"/>
            <a:ext cx="333333" cy="362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53333" y="1256799"/>
            <a:ext cx="200000" cy="362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10476" y="1256799"/>
            <a:ext cx="314285" cy="371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86666" y="2190631"/>
            <a:ext cx="333333" cy="371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29523" y="3400801"/>
            <a:ext cx="200000" cy="362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10476" y="3400801"/>
            <a:ext cx="314285" cy="371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662857" y="3400801"/>
            <a:ext cx="295237" cy="362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520000" y="4334633"/>
            <a:ext cx="304761" cy="371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850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574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82140" y="921385"/>
            <a:ext cx="5008245" cy="838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81904" y="1285573"/>
            <a:ext cx="1533333" cy="467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958095" y="1304639"/>
            <a:ext cx="552381" cy="419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6920" y="2056765"/>
            <a:ext cx="2458720" cy="906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539047" y="4374203"/>
            <a:ext cx="1047619" cy="457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453333" y="5260754"/>
            <a:ext cx="771428" cy="333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24761" y="5575337"/>
            <a:ext cx="4752380" cy="467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8" grpId="0" animBg="1"/>
      <p:bldP spid="10" grpId="0" bldLvl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4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53333" y="1877307"/>
            <a:ext cx="1028571" cy="476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00952" y="3775602"/>
            <a:ext cx="1066666" cy="467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345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05714" y="885167"/>
            <a:ext cx="1628571" cy="495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10476" y="923280"/>
            <a:ext cx="447619" cy="409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67619" y="1828455"/>
            <a:ext cx="3257142" cy="495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43809" y="2781271"/>
            <a:ext cx="1047619" cy="485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10476" y="2781271"/>
            <a:ext cx="552380" cy="447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48571" y="2847968"/>
            <a:ext cx="314285" cy="362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43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77142" y="1942408"/>
            <a:ext cx="1609523" cy="495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15238" y="1951933"/>
            <a:ext cx="504761" cy="447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81904" y="2885370"/>
            <a:ext cx="2104761" cy="495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48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377142" y="4861010"/>
            <a:ext cx="361904" cy="390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953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489"/>
            <a:ext cx="10800000" cy="416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557780" y="4225290"/>
            <a:ext cx="3883025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5006299"/>
            <a:ext cx="10800000" cy="16652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2576195" y="5871210"/>
            <a:ext cx="5911850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764499"/>
            <a:ext cx="1051371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91538" y="3085701"/>
            <a:ext cx="1576130" cy="482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92997" y="4014182"/>
            <a:ext cx="445025" cy="399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08774" y="5128359"/>
            <a:ext cx="2577436" cy="464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65183" y="6019701"/>
            <a:ext cx="509924" cy="482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杜～杜</cp:lastModifiedBy>
  <cp:revision>64</cp:revision>
  <dcterms:created xsi:type="dcterms:W3CDTF">2015-09-16T06:44:00Z</dcterms:created>
  <dcterms:modified xsi:type="dcterms:W3CDTF">2024-08-31T02:43:22Z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