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6858" y="2928938"/>
            <a:ext cx="913828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71427"/>
            <a:ext cx="323809" cy="38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970" y="786089"/>
            <a:ext cx="9454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4209" y="2363687"/>
            <a:ext cx="283453" cy="32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790732"/>
            <a:ext cx="352380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841930"/>
            <a:ext cx="323809" cy="372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961350"/>
            <a:ext cx="409523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800144"/>
            <a:ext cx="371428" cy="37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3184970"/>
            <a:ext cx="361904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990222"/>
            <a:ext cx="333333" cy="3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629693"/>
            <a:ext cx="333333" cy="37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86666" y="3240399"/>
            <a:ext cx="476190" cy="4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2857" y="3221329"/>
            <a:ext cx="466666" cy="44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5238" y="3202258"/>
            <a:ext cx="523809" cy="49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5238" y="3221329"/>
            <a:ext cx="514285" cy="45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4108100"/>
            <a:ext cx="476190" cy="4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3333" y="4136706"/>
            <a:ext cx="466666" cy="4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4285" y="4146241"/>
            <a:ext cx="457142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24761" y="4098565"/>
            <a:ext cx="428570" cy="47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234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2857" y="2440185"/>
            <a:ext cx="2219047" cy="49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3270324"/>
            <a:ext cx="1085714" cy="50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" r="12887" b="4543"/>
          <a:stretch>
            <a:fillRect/>
          </a:stretch>
        </p:blipFill>
        <p:spPr>
          <a:xfrm>
            <a:off x="2230755" y="4005580"/>
            <a:ext cx="7730490" cy="2662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3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" r="76892"/>
          <a:stretch>
            <a:fillRect/>
          </a:stretch>
        </p:blipFill>
        <p:spPr>
          <a:xfrm>
            <a:off x="927100" y="2165350"/>
            <a:ext cx="2242820" cy="365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10621" r="37553"/>
          <a:stretch>
            <a:fillRect/>
          </a:stretch>
        </p:blipFill>
        <p:spPr>
          <a:xfrm>
            <a:off x="3239770" y="2489200"/>
            <a:ext cx="2265045" cy="333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/>
          <a:stretch>
            <a:fillRect/>
          </a:stretch>
        </p:blipFill>
        <p:spPr>
          <a:xfrm>
            <a:off x="5655310" y="2637155"/>
            <a:ext cx="3083560" cy="321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r="32891"/>
          <a:stretch>
            <a:fillRect/>
          </a:stretch>
        </p:blipFill>
        <p:spPr>
          <a:xfrm>
            <a:off x="8806815" y="2637155"/>
            <a:ext cx="2458720" cy="321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913899"/>
            <a:ext cx="2142857" cy="45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2857" y="2355125"/>
            <a:ext cx="447619" cy="42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5714" y="2355125"/>
            <a:ext cx="2123809" cy="45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2857" y="2336036"/>
            <a:ext cx="5028571" cy="49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3051876"/>
            <a:ext cx="4514285" cy="5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" r="76892"/>
          <a:stretch>
            <a:fillRect/>
          </a:stretch>
        </p:blipFill>
        <p:spPr>
          <a:xfrm>
            <a:off x="8248650" y="3068955"/>
            <a:ext cx="2242820" cy="365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828040"/>
            <a:ext cx="10361930" cy="483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2610" y="919480"/>
            <a:ext cx="10782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1355" y="2868930"/>
            <a:ext cx="270446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6810" y="3669665"/>
            <a:ext cx="95059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61540" y="3679190"/>
            <a:ext cx="43878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1965" y="4231640"/>
            <a:ext cx="23101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15120" y="4364355"/>
            <a:ext cx="5118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6335" y="5031105"/>
            <a:ext cx="477901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10621" r="37553"/>
          <a:stretch>
            <a:fillRect/>
          </a:stretch>
        </p:blipFill>
        <p:spPr>
          <a:xfrm>
            <a:off x="9912350" y="1124585"/>
            <a:ext cx="2106295" cy="3100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  <p:bldP spid="13" grpId="0" bldLvl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293" y="756285"/>
            <a:ext cx="9797415" cy="310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935730" y="1993265"/>
            <a:ext cx="557212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35730" y="2995295"/>
            <a:ext cx="539432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" r="76892"/>
          <a:stretch>
            <a:fillRect/>
          </a:stretch>
        </p:blipFill>
        <p:spPr>
          <a:xfrm>
            <a:off x="2243455" y="3941445"/>
            <a:ext cx="1671955" cy="272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10621" r="37553"/>
          <a:stretch>
            <a:fillRect/>
          </a:stretch>
        </p:blipFill>
        <p:spPr>
          <a:xfrm>
            <a:off x="3966845" y="4182745"/>
            <a:ext cx="1688465" cy="248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/>
          <a:stretch>
            <a:fillRect/>
          </a:stretch>
        </p:blipFill>
        <p:spPr>
          <a:xfrm>
            <a:off x="5767070" y="4293235"/>
            <a:ext cx="2298065" cy="239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r="32891"/>
          <a:stretch>
            <a:fillRect/>
          </a:stretch>
        </p:blipFill>
        <p:spPr>
          <a:xfrm>
            <a:off x="8116570" y="4293235"/>
            <a:ext cx="1832610" cy="239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90" y="756285"/>
            <a:ext cx="10217785" cy="313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48660" y="745490"/>
            <a:ext cx="565594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9770" y="1725295"/>
            <a:ext cx="474980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92240" y="2693670"/>
            <a:ext cx="107251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" r="76892"/>
          <a:stretch>
            <a:fillRect/>
          </a:stretch>
        </p:blipFill>
        <p:spPr>
          <a:xfrm>
            <a:off x="2243455" y="3941445"/>
            <a:ext cx="1671955" cy="272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10621" r="37553"/>
          <a:stretch>
            <a:fillRect/>
          </a:stretch>
        </p:blipFill>
        <p:spPr>
          <a:xfrm>
            <a:off x="3966845" y="4182745"/>
            <a:ext cx="1688465" cy="248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/>
          <a:stretch>
            <a:fillRect/>
          </a:stretch>
        </p:blipFill>
        <p:spPr>
          <a:xfrm>
            <a:off x="5767070" y="4293235"/>
            <a:ext cx="2298065" cy="239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r="32891"/>
          <a:stretch>
            <a:fillRect/>
          </a:stretch>
        </p:blipFill>
        <p:spPr>
          <a:xfrm>
            <a:off x="8116570" y="4293235"/>
            <a:ext cx="1832610" cy="239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9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2479118"/>
            <a:ext cx="390476" cy="36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47" y="2479118"/>
            <a:ext cx="561904" cy="41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5714" y="3204465"/>
            <a:ext cx="571428" cy="35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714" y="3194921"/>
            <a:ext cx="1019047" cy="41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6190" y="3910724"/>
            <a:ext cx="904761" cy="42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9047" y="3910724"/>
            <a:ext cx="1295238" cy="42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2380" y="4636071"/>
            <a:ext cx="1142857" cy="45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8571" y="4636071"/>
            <a:ext cx="1076190" cy="41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5238" y="942347"/>
            <a:ext cx="495238" cy="33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1790434"/>
            <a:ext cx="1619047" cy="4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380" y="1771376"/>
            <a:ext cx="1066666" cy="49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8095" y="2686166"/>
            <a:ext cx="1028572" cy="4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9047" y="4458572"/>
            <a:ext cx="485714" cy="46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1904" y="4458572"/>
            <a:ext cx="457142" cy="4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951925"/>
            <a:ext cx="1028571" cy="4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047" y="1838480"/>
            <a:ext cx="1057142" cy="46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476" y="2734567"/>
            <a:ext cx="485714" cy="46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333" y="2734567"/>
            <a:ext cx="457142" cy="4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15238" y="3602056"/>
            <a:ext cx="2238095" cy="48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9523" y="3621122"/>
            <a:ext cx="1038095" cy="4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43809" y="3725983"/>
            <a:ext cx="466666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380" y="4488611"/>
            <a:ext cx="542857" cy="4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67619" y="4517209"/>
            <a:ext cx="466666" cy="4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34285" y="4498143"/>
            <a:ext cx="457142" cy="4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45" y="827999"/>
            <a:ext cx="104126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0933" y="1131041"/>
            <a:ext cx="468292" cy="9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16660" y="2655435"/>
            <a:ext cx="486656" cy="46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4470" y="2501265"/>
            <a:ext cx="63055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1380" y="4363491"/>
            <a:ext cx="2084360" cy="4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8826" y="5226703"/>
            <a:ext cx="2231276" cy="45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11637" y="5217520"/>
            <a:ext cx="1597703" cy="4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1295" y="6089914"/>
            <a:ext cx="505021" cy="44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2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4411766"/>
            <a:ext cx="371428" cy="3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980607"/>
            <a:ext cx="419047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