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5" r:id="rId8"/>
    <p:sldId id="356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610" y="3128010"/>
            <a:ext cx="108127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505" y="1656715"/>
            <a:ext cx="10471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r="9191" b="4988"/>
          <a:stretch>
            <a:fillRect/>
          </a:stretch>
        </p:blipFill>
        <p:spPr>
          <a:xfrm>
            <a:off x="1211898" y="3429000"/>
            <a:ext cx="976820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2655"/>
            <a:ext cx="74345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28775"/>
            <a:ext cx="60388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05380"/>
            <a:ext cx="55194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206750"/>
            <a:ext cx="61588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041140"/>
            <a:ext cx="20853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5350126"/>
            <a:ext cx="1952380" cy="41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r="9191" b="4988"/>
          <a:stretch>
            <a:fillRect/>
          </a:stretch>
        </p:blipFill>
        <p:spPr>
          <a:xfrm>
            <a:off x="4545330" y="4221480"/>
            <a:ext cx="6974840" cy="185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bldLvl="0" animBg="1"/>
      <p:bldP spid="19" grpId="0" bldLvl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0750"/>
            <a:ext cx="844994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09750"/>
            <a:ext cx="931418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038723"/>
            <a:ext cx="8009523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r="9191" b="4988"/>
          <a:stretch>
            <a:fillRect/>
          </a:stretch>
        </p:blipFill>
        <p:spPr>
          <a:xfrm>
            <a:off x="1480820" y="3861435"/>
            <a:ext cx="9230360" cy="244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t="1451" r="7327" b="37424"/>
          <a:stretch>
            <a:fillRect/>
          </a:stretch>
        </p:blipFill>
        <p:spPr>
          <a:xfrm>
            <a:off x="4060508" y="4149090"/>
            <a:ext cx="4070985" cy="244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2667926"/>
            <a:ext cx="1676190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667926"/>
            <a:ext cx="514285" cy="4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3497323"/>
            <a:ext cx="1638095" cy="4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3516389"/>
            <a:ext cx="1676190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0952" y="5089384"/>
            <a:ext cx="2028571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3230" y="5013960"/>
            <a:ext cx="25806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1838966"/>
            <a:ext cx="111428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t="1451" r="7327" b="37424"/>
          <a:stretch>
            <a:fillRect/>
          </a:stretch>
        </p:blipFill>
        <p:spPr>
          <a:xfrm>
            <a:off x="4060508" y="2565400"/>
            <a:ext cx="4070985" cy="244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809" y="827999"/>
            <a:ext cx="90723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4240"/>
            <a:ext cx="98202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667510"/>
            <a:ext cx="77800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08555"/>
            <a:ext cx="499554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14090"/>
            <a:ext cx="45815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260215"/>
            <a:ext cx="48399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083175"/>
            <a:ext cx="238760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8006"/>
            <a:ext cx="1714285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98955"/>
            <a:ext cx="10365105" cy="175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47135"/>
            <a:ext cx="99872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80" y="828040"/>
            <a:ext cx="9768840" cy="380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 r="12217" b="4400"/>
          <a:stretch>
            <a:fillRect/>
          </a:stretch>
        </p:blipFill>
        <p:spPr>
          <a:xfrm>
            <a:off x="1885950" y="4725035"/>
            <a:ext cx="8420100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57"/>
          <a:stretch>
            <a:fillRect/>
          </a:stretch>
        </p:blipFill>
        <p:spPr>
          <a:xfrm>
            <a:off x="720090" y="828040"/>
            <a:ext cx="10800080" cy="166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1056655"/>
            <a:ext cx="1114285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 r="12217" b="4400"/>
          <a:stretch>
            <a:fillRect/>
          </a:stretch>
        </p:blipFill>
        <p:spPr>
          <a:xfrm>
            <a:off x="1885950" y="2644140"/>
            <a:ext cx="8420100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47"/>
          <a:stretch>
            <a:fillRect/>
          </a:stretch>
        </p:blipFill>
        <p:spPr>
          <a:xfrm>
            <a:off x="720090" y="843321"/>
            <a:ext cx="10800080" cy="315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01700"/>
            <a:ext cx="85680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9049"/>
            <a:ext cx="10800000" cy="191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 r="12217" b="4400"/>
          <a:stretch>
            <a:fillRect/>
          </a:stretch>
        </p:blipFill>
        <p:spPr>
          <a:xfrm>
            <a:off x="4655820" y="4364990"/>
            <a:ext cx="6971665" cy="164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1628775"/>
            <a:ext cx="856805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564765"/>
            <a:ext cx="85680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404235"/>
            <a:ext cx="85680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220845"/>
            <a:ext cx="271907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225" y="5445125"/>
            <a:ext cx="26581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11860"/>
            <a:ext cx="1040384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175351"/>
            <a:ext cx="8038095" cy="43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 r="12217" b="4400"/>
          <a:stretch>
            <a:fillRect/>
          </a:stretch>
        </p:blipFill>
        <p:spPr>
          <a:xfrm>
            <a:off x="1885950" y="3074670"/>
            <a:ext cx="8420100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143" y="684530"/>
            <a:ext cx="9149715" cy="434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r="9191" b="4988"/>
          <a:stretch>
            <a:fillRect/>
          </a:stretch>
        </p:blipFill>
        <p:spPr>
          <a:xfrm>
            <a:off x="3071495" y="5013325"/>
            <a:ext cx="6288405" cy="166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