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38" r:id="rId4"/>
    <p:sldId id="337" r:id="rId5"/>
    <p:sldId id="336" r:id="rId6"/>
    <p:sldId id="335" r:id="rId7"/>
    <p:sldId id="334" r:id="rId8"/>
    <p:sldId id="332" r:id="rId9"/>
    <p:sldId id="330" r:id="rId10"/>
    <p:sldId id="329" r:id="rId11"/>
    <p:sldId id="328" r:id="rId12"/>
    <p:sldId id="327" r:id="rId13"/>
    <p:sldId id="326" r:id="rId14"/>
    <p:sldId id="325" r:id="rId15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5318" y="3034665"/>
            <a:ext cx="10921364" cy="78867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689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929523" y="3515095"/>
            <a:ext cx="1171428" cy="438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320000" y="3534152"/>
            <a:ext cx="371428" cy="3144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862857" y="3515095"/>
            <a:ext cx="847619" cy="438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739047" y="4277392"/>
            <a:ext cx="1609523" cy="3716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443809" y="4610897"/>
            <a:ext cx="5447619" cy="4287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241" t="2728" r="12738" b="52899"/>
          <a:stretch>
            <a:fillRect/>
          </a:stretch>
        </p:blipFill>
        <p:spPr>
          <a:xfrm>
            <a:off x="7752080" y="4149090"/>
            <a:ext cx="3409315" cy="24599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560" y="828040"/>
            <a:ext cx="8945880" cy="49930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350125" y="3000375"/>
            <a:ext cx="772795" cy="347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217535" y="3008630"/>
            <a:ext cx="307975" cy="260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898650" y="3632835"/>
            <a:ext cx="638810" cy="284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04875" y="3901440"/>
            <a:ext cx="2926715" cy="355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910330" y="3901440"/>
            <a:ext cx="702310" cy="355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438650" y="5228590"/>
            <a:ext cx="1057275" cy="347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798" t="47101" r="25971" b="1678"/>
          <a:stretch>
            <a:fillRect/>
          </a:stretch>
        </p:blipFill>
        <p:spPr>
          <a:xfrm>
            <a:off x="8615045" y="2127885"/>
            <a:ext cx="3430905" cy="20078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9105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024761" y="5137833"/>
            <a:ext cx="742857" cy="3527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2293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3408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39047" y="2700708"/>
            <a:ext cx="352380" cy="382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337" t="1241" r="5998" b="45708"/>
          <a:stretch>
            <a:fillRect/>
          </a:stretch>
        </p:blipFill>
        <p:spPr>
          <a:xfrm>
            <a:off x="4332015" y="3284855"/>
            <a:ext cx="3527970" cy="30962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8362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9690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48571" y="1858054"/>
            <a:ext cx="352380" cy="3815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0805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244"/>
            <a:ext cx="10800000" cy="15428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75" r="12738" b="52899"/>
          <a:stretch>
            <a:fillRect/>
          </a:stretch>
        </p:blipFill>
        <p:spPr>
          <a:xfrm>
            <a:off x="334645" y="2624455"/>
            <a:ext cx="6674485" cy="24466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47890" y="2564765"/>
            <a:ext cx="4529455" cy="2491105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3038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539047" y="1878353"/>
            <a:ext cx="533333" cy="3533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470" y="4293194"/>
            <a:ext cx="10800000" cy="14683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75" r="60458" b="52899"/>
          <a:stretch>
            <a:fillRect/>
          </a:stretch>
        </p:blipFill>
        <p:spPr>
          <a:xfrm>
            <a:off x="7464425" y="1557020"/>
            <a:ext cx="3471545" cy="28086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2666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881904" y="1830902"/>
            <a:ext cx="1066666" cy="4393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272380" y="2700086"/>
            <a:ext cx="895238" cy="4202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291428" y="2709637"/>
            <a:ext cx="371427" cy="3151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72380" y="3531063"/>
            <a:ext cx="3580952" cy="429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75" r="60458" b="52899"/>
          <a:stretch>
            <a:fillRect/>
          </a:stretch>
        </p:blipFill>
        <p:spPr>
          <a:xfrm>
            <a:off x="7464425" y="3357245"/>
            <a:ext cx="3471545" cy="28086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0870" y="764499"/>
            <a:ext cx="9529632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104066" y="4581221"/>
            <a:ext cx="924391" cy="3951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751232" y="5312619"/>
            <a:ext cx="403370" cy="4203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137611" y="6102865"/>
            <a:ext cx="394967" cy="3110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65</cp:revision>
  <dcterms:created xsi:type="dcterms:W3CDTF">2015-09-16T06:44:00Z</dcterms:created>
  <dcterms:modified xsi:type="dcterms:W3CDTF">2025-06-20T05:56:42Z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