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9" r:id="rId4"/>
    <p:sldId id="358" r:id="rId5"/>
    <p:sldId id="357" r:id="rId6"/>
    <p:sldId id="356" r:id="rId7"/>
    <p:sldId id="355" r:id="rId8"/>
    <p:sldId id="354" r:id="rId9"/>
    <p:sldId id="353" r:id="rId10"/>
    <p:sldId id="349" r:id="rId11"/>
    <p:sldId id="348" r:id="rId12"/>
    <p:sldId id="347" r:id="rId13"/>
    <p:sldId id="346" r:id="rId14"/>
    <p:sldId id="345" r:id="rId15"/>
    <p:sldId id="344" r:id="rId16"/>
    <p:sldId id="342" r:id="rId17"/>
    <p:sldId id="341" r:id="rId18"/>
    <p:sldId id="340" r:id="rId19"/>
    <p:sldId id="338" r:id="rId20"/>
    <p:sldId id="337" r:id="rId21"/>
    <p:sldId id="336" r:id="rId22"/>
    <p:sldId id="335" r:id="rId23"/>
    <p:sldId id="333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8210" y="1914525"/>
            <a:ext cx="10355580" cy="11658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3" y="3671570"/>
            <a:ext cx="11687175" cy="1000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51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15238" y="1868847"/>
            <a:ext cx="904761" cy="420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39047" y="1821102"/>
            <a:ext cx="1619047" cy="439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65580" y="2505710"/>
            <a:ext cx="9614535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91428" y="3492189"/>
            <a:ext cx="2123809" cy="487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42" r="12887" b="3792"/>
          <a:stretch>
            <a:fillRect/>
          </a:stretch>
        </p:blipFill>
        <p:spPr>
          <a:xfrm>
            <a:off x="2471738" y="4149090"/>
            <a:ext cx="7248525" cy="2496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29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2914184"/>
            <a:ext cx="371428" cy="371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37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32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1905117"/>
            <a:ext cx="419047" cy="371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61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77142" y="3243300"/>
            <a:ext cx="371428" cy="372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4660859"/>
            <a:ext cx="10800000" cy="744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69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1781338"/>
            <a:ext cx="361904" cy="38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66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1790912"/>
            <a:ext cx="361904" cy="371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000" y="691474"/>
            <a:ext cx="9000000" cy="3666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80550" y="1412875"/>
            <a:ext cx="59245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0680" y="4293829"/>
            <a:ext cx="9000000" cy="2380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97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5011173"/>
            <a:ext cx="409523" cy="381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76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39" t="1528" r="1324" b="18763"/>
          <a:stretch>
            <a:fillRect/>
          </a:stretch>
        </p:blipFill>
        <p:spPr>
          <a:xfrm>
            <a:off x="7752080" y="908685"/>
            <a:ext cx="4064000" cy="3408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86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643809" y="2353243"/>
            <a:ext cx="466666" cy="400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86666" y="3201660"/>
            <a:ext cx="476190" cy="400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91428" y="3173061"/>
            <a:ext cx="476190" cy="419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77142" y="4021479"/>
            <a:ext cx="476190" cy="457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10476" y="4031011"/>
            <a:ext cx="523809" cy="43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67619" y="4917560"/>
            <a:ext cx="457142" cy="371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00952" y="4879428"/>
            <a:ext cx="514285" cy="428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91428" y="5699247"/>
            <a:ext cx="2066666" cy="486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977142" y="5727846"/>
            <a:ext cx="1047619" cy="43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7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44105" y="3381375"/>
            <a:ext cx="4076065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91428" y="4210691"/>
            <a:ext cx="1495238" cy="42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34205" y="4850130"/>
            <a:ext cx="5697855" cy="889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1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62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43505" y="2457450"/>
            <a:ext cx="779907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3357204"/>
            <a:ext cx="10800000" cy="728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449619" y="3472288"/>
            <a:ext cx="1047619" cy="42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345" y="684530"/>
            <a:ext cx="9608820" cy="2068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835" y="2796540"/>
            <a:ext cx="9608820" cy="2191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08315" y="2940685"/>
            <a:ext cx="1449070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28150" y="3688715"/>
            <a:ext cx="406400" cy="33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62185" y="3646170"/>
            <a:ext cx="372745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67890" y="4253230"/>
            <a:ext cx="154305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37" r="66891"/>
          <a:stretch>
            <a:fillRect/>
          </a:stretch>
        </p:blipFill>
        <p:spPr>
          <a:xfrm>
            <a:off x="8035925" y="4201160"/>
            <a:ext cx="2364105" cy="2607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148830" y="908685"/>
            <a:ext cx="354584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0000" y="1704189"/>
            <a:ext cx="3542857" cy="47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22495" y="1547495"/>
            <a:ext cx="211201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37" t="10759" r="15990"/>
          <a:stretch>
            <a:fillRect/>
          </a:stretch>
        </p:blipFill>
        <p:spPr>
          <a:xfrm>
            <a:off x="3575685" y="2421255"/>
            <a:ext cx="5040630" cy="3655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1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29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6190" y="1742507"/>
            <a:ext cx="2619047" cy="495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67619" y="1771086"/>
            <a:ext cx="523809" cy="447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48765" y="2465705"/>
            <a:ext cx="898080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548571" y="3352424"/>
            <a:ext cx="419047" cy="46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7" r="67556"/>
          <a:stretch>
            <a:fillRect/>
          </a:stretch>
        </p:blipFill>
        <p:spPr>
          <a:xfrm>
            <a:off x="7587615" y="3297555"/>
            <a:ext cx="2846705" cy="3318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49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39047" y="913895"/>
            <a:ext cx="542857" cy="45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39240" y="1598930"/>
            <a:ext cx="160655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48571" y="1725145"/>
            <a:ext cx="1047619" cy="46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34540" y="2470785"/>
            <a:ext cx="861060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520000" y="3309467"/>
            <a:ext cx="980952" cy="45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09" t="10580" r="20885"/>
          <a:stretch>
            <a:fillRect/>
          </a:stretch>
        </p:blipFill>
        <p:spPr>
          <a:xfrm>
            <a:off x="7176135" y="3284855"/>
            <a:ext cx="3296285" cy="3343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9" grpId="0" bldLvl="0" animBg="1"/>
      <p:bldP spid="2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205" y="828040"/>
            <a:ext cx="9927590" cy="3300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9912350" y="3573145"/>
            <a:ext cx="54102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87570" y="4149090"/>
            <a:ext cx="2816860" cy="2496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325" y="827999"/>
            <a:ext cx="1006934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56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34285" y="990229"/>
            <a:ext cx="514285" cy="43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20000" y="1877723"/>
            <a:ext cx="2390476" cy="429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34285" y="1877723"/>
            <a:ext cx="2504761" cy="429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20000" y="3528655"/>
            <a:ext cx="485714" cy="467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62857" y="3528655"/>
            <a:ext cx="457142" cy="419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05714" y="3557283"/>
            <a:ext cx="2076190" cy="43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29523" y="4416149"/>
            <a:ext cx="3961904" cy="429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53333" y="4330263"/>
            <a:ext cx="257142" cy="505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929523" y="4416149"/>
            <a:ext cx="1466666" cy="429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00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81904" y="980700"/>
            <a:ext cx="1019047" cy="41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91428" y="1791929"/>
            <a:ext cx="1600000" cy="486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10476" y="1801473"/>
            <a:ext cx="2238095" cy="467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05714" y="2650877"/>
            <a:ext cx="2114285" cy="467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827999"/>
            <a:ext cx="978803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925795" y="3178655"/>
            <a:ext cx="379782" cy="337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45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00415" y="3500755"/>
            <a:ext cx="2722880" cy="309689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94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86666" y="1763026"/>
            <a:ext cx="552380" cy="438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0000" y="2583560"/>
            <a:ext cx="457142" cy="48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25015" y="4153535"/>
            <a:ext cx="324485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567305" y="4963160"/>
            <a:ext cx="422592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28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0225" y="1700489"/>
            <a:ext cx="10800000" cy="638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42" r="12887" b="3792"/>
          <a:stretch>
            <a:fillRect/>
          </a:stretch>
        </p:blipFill>
        <p:spPr>
          <a:xfrm>
            <a:off x="2260283" y="2276475"/>
            <a:ext cx="7671435" cy="2642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940894"/>
            <a:ext cx="10800000" cy="1681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661656" y="5896111"/>
            <a:ext cx="2590476" cy="46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75941" y="5896111"/>
            <a:ext cx="2076190" cy="487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74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81880" y="848995"/>
            <a:ext cx="442658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53333" y="1867526"/>
            <a:ext cx="857142" cy="429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91428" y="1848452"/>
            <a:ext cx="2628570" cy="44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43990" y="2562225"/>
            <a:ext cx="464058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42" r="12887" b="3792"/>
          <a:stretch>
            <a:fillRect/>
          </a:stretch>
        </p:blipFill>
        <p:spPr>
          <a:xfrm>
            <a:off x="2207578" y="3573780"/>
            <a:ext cx="7671435" cy="2642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64</cp:revision>
  <dcterms:created xsi:type="dcterms:W3CDTF">2015-09-16T06:44:00Z</dcterms:created>
  <dcterms:modified xsi:type="dcterms:W3CDTF">2024-08-31T02:45:17Z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