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1459230"/>
            <a:ext cx="10424160" cy="1074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" y="3140710"/>
            <a:ext cx="10709910" cy="2383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7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" r="16221"/>
          <a:stretch>
            <a:fillRect/>
          </a:stretch>
        </p:blipFill>
        <p:spPr>
          <a:xfrm>
            <a:off x="1571898" y="2564806"/>
            <a:ext cx="9048205" cy="291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4761" y="1783868"/>
            <a:ext cx="704761" cy="36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" r="16221"/>
          <a:stretch>
            <a:fillRect/>
          </a:stretch>
        </p:blipFill>
        <p:spPr>
          <a:xfrm>
            <a:off x="1571898" y="3203616"/>
            <a:ext cx="9048205" cy="291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1761436"/>
            <a:ext cx="2161904" cy="4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1751911"/>
            <a:ext cx="3000000" cy="4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2580574"/>
            <a:ext cx="485714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2590099"/>
            <a:ext cx="1285714" cy="4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" r="16221"/>
          <a:stretch>
            <a:fillRect/>
          </a:stretch>
        </p:blipFill>
        <p:spPr>
          <a:xfrm>
            <a:off x="1571898" y="3357286"/>
            <a:ext cx="9048205" cy="291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3257349"/>
            <a:ext cx="323809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961629"/>
            <a:ext cx="409523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554156"/>
            <a:ext cx="36190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961480"/>
            <a:ext cx="333333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693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9089" y="3308562"/>
            <a:ext cx="337420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70" y="3703279"/>
            <a:ext cx="10800000" cy="299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4831" y="4628569"/>
            <a:ext cx="361904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9615170" cy="473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5013325"/>
            <a:ext cx="60134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2" r="65557" b="3489"/>
          <a:stretch>
            <a:fillRect/>
          </a:stretch>
        </p:blipFill>
        <p:spPr>
          <a:xfrm>
            <a:off x="9839325" y="908685"/>
            <a:ext cx="2055495" cy="20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3656" r="34890" b="1775"/>
          <a:stretch>
            <a:fillRect/>
          </a:stretch>
        </p:blipFill>
        <p:spPr>
          <a:xfrm>
            <a:off x="10416540" y="3284855"/>
            <a:ext cx="1153795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10175875" cy="437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2" r="65557" b="3489"/>
          <a:stretch>
            <a:fillRect/>
          </a:stretch>
        </p:blipFill>
        <p:spPr>
          <a:xfrm>
            <a:off x="9839325" y="908685"/>
            <a:ext cx="2055495" cy="20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3656" r="34890" b="1775"/>
          <a:stretch>
            <a:fillRect/>
          </a:stretch>
        </p:blipFill>
        <p:spPr>
          <a:xfrm>
            <a:off x="10416540" y="3284220"/>
            <a:ext cx="1153795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