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65" y="3057049"/>
            <a:ext cx="11609070" cy="7439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828040"/>
            <a:ext cx="9279890" cy="5367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00600" y="958850"/>
            <a:ext cx="35179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2905" y="2400935"/>
            <a:ext cx="31940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6365" y="3114040"/>
            <a:ext cx="81026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7855" y="3669665"/>
            <a:ext cx="452628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60900" y="4596765"/>
            <a:ext cx="3947160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43255" y="5711190"/>
            <a:ext cx="1006475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46785" y="5568315"/>
            <a:ext cx="251142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62" r="2926" b="47950"/>
          <a:stretch>
            <a:fillRect/>
          </a:stretch>
        </p:blipFill>
        <p:spPr>
          <a:xfrm>
            <a:off x="8759825" y="2348865"/>
            <a:ext cx="3293110" cy="222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bldLvl="0" animBg="1"/>
      <p:bldP spid="14" grpId="0" bldLvl="0" animBg="1"/>
      <p:bldP spid="19" grpId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390" y="836889"/>
            <a:ext cx="98446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9474" y="2453849"/>
            <a:ext cx="381979" cy="33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5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4285" y="4289712"/>
            <a:ext cx="1057141" cy="42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0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8095" y="2552582"/>
            <a:ext cx="2180952" cy="4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3333" y="3457750"/>
            <a:ext cx="571428" cy="40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2130" y="5001260"/>
            <a:ext cx="502983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0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1904" y="4458369"/>
            <a:ext cx="6352380" cy="47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5238" y="4715640"/>
            <a:ext cx="361904" cy="1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5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05530" y="3566795"/>
            <a:ext cx="2822575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34285" y="3896764"/>
            <a:ext cx="2028571" cy="371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00" y="827999"/>
            <a:ext cx="10269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39047" y="970997"/>
            <a:ext cx="1076190" cy="50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96190" y="2791841"/>
            <a:ext cx="3866666" cy="49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67619" y="2849041"/>
            <a:ext cx="514285" cy="390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0000" y="3707030"/>
            <a:ext cx="152380" cy="6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0000" y="3707030"/>
            <a:ext cx="2866666" cy="48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43809" y="3707030"/>
            <a:ext cx="2114285" cy="48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60" y="3573145"/>
            <a:ext cx="2367280" cy="290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83" r="10882"/>
          <a:stretch>
            <a:fillRect/>
          </a:stretch>
        </p:blipFill>
        <p:spPr>
          <a:xfrm>
            <a:off x="1310005" y="3428959"/>
            <a:ext cx="9624695" cy="1299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96749"/>
            <a:ext cx="10800000" cy="164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15238" y="5835878"/>
            <a:ext cx="1571428" cy="45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62857" y="1878340"/>
            <a:ext cx="495238" cy="42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6666" y="1859243"/>
            <a:ext cx="4609523" cy="49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81904" y="1859243"/>
            <a:ext cx="1609523" cy="49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0000" y="2785454"/>
            <a:ext cx="1028571" cy="43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83" r="10882"/>
          <a:stretch>
            <a:fillRect/>
          </a:stretch>
        </p:blipFill>
        <p:spPr>
          <a:xfrm>
            <a:off x="1310005" y="3644224"/>
            <a:ext cx="9624695" cy="1299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684530"/>
            <a:ext cx="9000000" cy="6086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65</cp:revision>
  <dcterms:created xsi:type="dcterms:W3CDTF">2015-09-16T06:44:00Z</dcterms:created>
  <dcterms:modified xsi:type="dcterms:W3CDTF">2024-08-31T02:43:07Z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