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3" r:id="rId4"/>
    <p:sldId id="361" r:id="rId5"/>
    <p:sldId id="360" r:id="rId6"/>
    <p:sldId id="359" r:id="rId7"/>
    <p:sldId id="357" r:id="rId8"/>
    <p:sldId id="355" r:id="rId9"/>
    <p:sldId id="353" r:id="rId10"/>
    <p:sldId id="352" r:id="rId11"/>
    <p:sldId id="351" r:id="rId12"/>
    <p:sldId id="350" r:id="rId13"/>
    <p:sldId id="346" r:id="rId14"/>
    <p:sldId id="345" r:id="rId15"/>
    <p:sldId id="344" r:id="rId16"/>
    <p:sldId id="343" r:id="rId17"/>
    <p:sldId id="341" r:id="rId18"/>
    <p:sldId id="340" r:id="rId19"/>
    <p:sldId id="339" r:id="rId20"/>
    <p:sldId id="337" r:id="rId21"/>
    <p:sldId id="335" r:id="rId22"/>
    <p:sldId id="334" r:id="rId23"/>
    <p:sldId id="333" r:id="rId24"/>
    <p:sldId id="332" r:id="rId25"/>
    <p:sldId id="331" r:id="rId26"/>
    <p:sldId id="330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15"/>
          <a:stretch>
            <a:fillRect/>
          </a:stretch>
        </p:blipFill>
        <p:spPr>
          <a:xfrm>
            <a:off x="923563" y="3002280"/>
            <a:ext cx="10344875" cy="853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76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2190040"/>
            <a:ext cx="342857" cy="295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4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340" y="1456649"/>
            <a:ext cx="10800000" cy="564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87660" y="1473200"/>
            <a:ext cx="59753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4137619"/>
            <a:ext cx="10800000" cy="2456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16" r="32219" b="5192"/>
          <a:stretch>
            <a:fillRect/>
          </a:stretch>
        </p:blipFill>
        <p:spPr>
          <a:xfrm>
            <a:off x="2855595" y="2063750"/>
            <a:ext cx="6480810" cy="2103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35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05714" y="4833004"/>
            <a:ext cx="400001" cy="352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48571" y="5510041"/>
            <a:ext cx="390476" cy="305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2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58095" y="1562318"/>
            <a:ext cx="619047" cy="257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39047" y="1800734"/>
            <a:ext cx="676190" cy="343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10476" y="1800734"/>
            <a:ext cx="2742856" cy="343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48571" y="2420614"/>
            <a:ext cx="6847620" cy="381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9523" y="3088178"/>
            <a:ext cx="2028571" cy="362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53333" y="4375621"/>
            <a:ext cx="2514285" cy="381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00952" y="5043185"/>
            <a:ext cx="828571" cy="343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84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15238" y="2859421"/>
            <a:ext cx="590476" cy="295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2584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05714" y="2778129"/>
            <a:ext cx="2133333" cy="39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175" y="3385779"/>
            <a:ext cx="10800000" cy="3231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77222" y="4119835"/>
            <a:ext cx="800000" cy="362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10555" y="6083675"/>
            <a:ext cx="800000" cy="371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41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24761" y="3601478"/>
            <a:ext cx="790476" cy="371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48571" y="4916736"/>
            <a:ext cx="1619047" cy="381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79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58095" y="1600349"/>
            <a:ext cx="847619" cy="381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62857" y="2925741"/>
            <a:ext cx="4085714" cy="371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41" b="3598"/>
          <a:stretch>
            <a:fillRect/>
          </a:stretch>
        </p:blipFill>
        <p:spPr>
          <a:xfrm>
            <a:off x="3388678" y="3488055"/>
            <a:ext cx="5414645" cy="3249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3697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96190" y="870601"/>
            <a:ext cx="1019047" cy="343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5065" y="1365885"/>
            <a:ext cx="2850515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10476" y="1709222"/>
            <a:ext cx="228571" cy="390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05714" y="1709222"/>
            <a:ext cx="809523" cy="381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43809" y="2414426"/>
            <a:ext cx="1123809" cy="343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39520" y="3025775"/>
            <a:ext cx="308038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424761" y="3272107"/>
            <a:ext cx="228571" cy="390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739047" y="3929662"/>
            <a:ext cx="2428571" cy="381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344" t="34845" r="6884" b="3598"/>
          <a:stretch>
            <a:fillRect/>
          </a:stretch>
        </p:blipFill>
        <p:spPr>
          <a:xfrm>
            <a:off x="5117148" y="4508500"/>
            <a:ext cx="1957705" cy="2225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086"/>
          <a:stretch>
            <a:fillRect/>
          </a:stretch>
        </p:blipFill>
        <p:spPr>
          <a:xfrm>
            <a:off x="720090" y="703580"/>
            <a:ext cx="10800080" cy="2601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67619" y="2161578"/>
            <a:ext cx="600000" cy="295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24761" y="2819126"/>
            <a:ext cx="1066666" cy="295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09" t="50263" r="10219" b="-369"/>
          <a:stretch>
            <a:fillRect/>
          </a:stretch>
        </p:blipFill>
        <p:spPr>
          <a:xfrm>
            <a:off x="3182303" y="3376295"/>
            <a:ext cx="5827395" cy="2093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255" y="5359359"/>
            <a:ext cx="10800000" cy="1277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401350" y="5550084"/>
            <a:ext cx="1266666" cy="362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112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77679"/>
            <a:ext cx="10800000" cy="3132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4131207"/>
            <a:ext cx="295238" cy="29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30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67619" y="3810152"/>
            <a:ext cx="761904" cy="38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0000" y="4477088"/>
            <a:ext cx="3800000" cy="571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15238" y="4724806"/>
            <a:ext cx="314285" cy="238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00952" y="5363159"/>
            <a:ext cx="1019047" cy="342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39047" y="6001511"/>
            <a:ext cx="809523" cy="342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63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92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491230" y="1627505"/>
            <a:ext cx="483743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0952" y="2533467"/>
            <a:ext cx="1047619" cy="342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05714" y="2533467"/>
            <a:ext cx="800000" cy="342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39047" y="2495356"/>
            <a:ext cx="228571" cy="390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58095" y="3162299"/>
            <a:ext cx="1761904" cy="352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329523" y="3810187"/>
            <a:ext cx="3457143" cy="381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20000" y="4458074"/>
            <a:ext cx="1228571" cy="381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577142" y="4467602"/>
            <a:ext cx="2066666" cy="362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06" t="31133" r="9989"/>
          <a:stretch>
            <a:fillRect/>
          </a:stretch>
        </p:blipFill>
        <p:spPr>
          <a:xfrm>
            <a:off x="5375910" y="4508500"/>
            <a:ext cx="5724525" cy="2012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360" y="789899"/>
            <a:ext cx="969366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11696" y="3869315"/>
            <a:ext cx="376121" cy="282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41373" y="4433875"/>
            <a:ext cx="2649944" cy="342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16963" y="4433875"/>
            <a:ext cx="5470854" cy="342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7018" y="5015543"/>
            <a:ext cx="5188763" cy="342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58500" y="5631426"/>
            <a:ext cx="1829316" cy="27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24277" y="6213094"/>
            <a:ext cx="521440" cy="282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79910" y="6213094"/>
            <a:ext cx="247898" cy="265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13" t="1713" r="6215" b="29583"/>
          <a:stretch>
            <a:fillRect/>
          </a:stretch>
        </p:blipFill>
        <p:spPr>
          <a:xfrm>
            <a:off x="9744710" y="2191385"/>
            <a:ext cx="1971040" cy="2542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183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15238" y="1524474"/>
            <a:ext cx="2914285" cy="372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5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045" y="1421089"/>
            <a:ext cx="10800000" cy="4629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38806" y="4897721"/>
            <a:ext cx="447619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34045" y="5526373"/>
            <a:ext cx="847619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25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1428" y="1639610"/>
            <a:ext cx="961904" cy="343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10476" y="1639610"/>
            <a:ext cx="3219047" cy="343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96190" y="1639610"/>
            <a:ext cx="961904" cy="286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67619" y="2298447"/>
            <a:ext cx="628571" cy="286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12" t="15556" r="18568" b="44006"/>
          <a:stretch>
            <a:fillRect/>
          </a:stretch>
        </p:blipFill>
        <p:spPr>
          <a:xfrm>
            <a:off x="2071053" y="3597275"/>
            <a:ext cx="7475855" cy="1871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03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10476" y="2058211"/>
            <a:ext cx="752380" cy="333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43809" y="2668549"/>
            <a:ext cx="2095238" cy="381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12" t="15556" r="18568" b="44006"/>
          <a:stretch>
            <a:fillRect/>
          </a:stretch>
        </p:blipFill>
        <p:spPr>
          <a:xfrm>
            <a:off x="2071053" y="3310255"/>
            <a:ext cx="7475855" cy="1871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12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58095" y="5077850"/>
            <a:ext cx="676190" cy="314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555" y="756285"/>
            <a:ext cx="9660890" cy="4387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9515" y="764540"/>
            <a:ext cx="929322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5" t="37405" r="7550" b="38637"/>
          <a:stretch>
            <a:fillRect/>
          </a:stretch>
        </p:blipFill>
        <p:spPr>
          <a:xfrm>
            <a:off x="1723390" y="5300980"/>
            <a:ext cx="8745220" cy="1211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1" name="矩形 30"/>
          <p:cNvSpPr/>
          <p:nvPr/>
        </p:nvSpPr>
        <p:spPr bwMode="white">
          <a:xfrm>
            <a:off x="1127760" y="1340485"/>
            <a:ext cx="919861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199515" y="2276475"/>
            <a:ext cx="9549130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055370" y="3284855"/>
            <a:ext cx="9484360" cy="79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055370" y="4197350"/>
            <a:ext cx="943737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199515" y="4699000"/>
            <a:ext cx="926909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5415" y="2754630"/>
            <a:ext cx="912368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5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3809" y="1600497"/>
            <a:ext cx="342858" cy="295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64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72380" y="2268395"/>
            <a:ext cx="295238" cy="295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72380" y="4242978"/>
            <a:ext cx="295238" cy="305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38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81904" y="1580534"/>
            <a:ext cx="276190" cy="295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08869"/>
            <a:ext cx="10800000" cy="4023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662857" y="3462028"/>
            <a:ext cx="295238" cy="305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232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933097"/>
            <a:ext cx="295238" cy="305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3870" y="2167214"/>
            <a:ext cx="10800000" cy="1842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680"/>
          <a:stretch>
            <a:fillRect/>
          </a:stretch>
        </p:blipFill>
        <p:spPr>
          <a:xfrm>
            <a:off x="720090" y="4221480"/>
            <a:ext cx="10800080" cy="2087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643809" y="5183789"/>
            <a:ext cx="342858" cy="295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02"/>
          <a:stretch>
            <a:fillRect/>
          </a:stretch>
        </p:blipFill>
        <p:spPr>
          <a:xfrm>
            <a:off x="822325" y="772160"/>
            <a:ext cx="10547985" cy="1855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542270" y="868680"/>
            <a:ext cx="278765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690" y="2593975"/>
            <a:ext cx="10547985" cy="4065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532745" y="3413125"/>
            <a:ext cx="288290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32745" y="5339080"/>
            <a:ext cx="288290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64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2258856"/>
            <a:ext cx="295238" cy="295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92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81904" y="1552169"/>
            <a:ext cx="266666" cy="295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64</cp:revision>
  <dcterms:created xsi:type="dcterms:W3CDTF">2015-09-16T06:44:00Z</dcterms:created>
  <dcterms:modified xsi:type="dcterms:W3CDTF">2024-08-31T02:32:04Z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