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5" r:id="rId5"/>
    <p:sldId id="364" r:id="rId6"/>
    <p:sldId id="363" r:id="rId7"/>
    <p:sldId id="362" r:id="rId8"/>
    <p:sldId id="360" r:id="rId9"/>
    <p:sldId id="359" r:id="rId10"/>
    <p:sldId id="358" r:id="rId11"/>
    <p:sldId id="357" r:id="rId12"/>
    <p:sldId id="356" r:id="rId13"/>
    <p:sldId id="353" r:id="rId14"/>
    <p:sldId id="352" r:id="rId15"/>
    <p:sldId id="351" r:id="rId16"/>
    <p:sldId id="350" r:id="rId17"/>
    <p:sldId id="348" r:id="rId18"/>
    <p:sldId id="347" r:id="rId19"/>
    <p:sldId id="346" r:id="rId20"/>
    <p:sldId id="343" r:id="rId21"/>
    <p:sldId id="342" r:id="rId22"/>
    <p:sldId id="341" r:id="rId23"/>
    <p:sldId id="339" r:id="rId24"/>
    <p:sldId id="338" r:id="rId25"/>
    <p:sldId id="335" r:id="rId26"/>
    <p:sldId id="334" r:id="rId27"/>
    <p:sldId id="333" r:id="rId28"/>
    <p:sldId id="332" r:id="rId29"/>
    <p:sldId id="330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27978" y="3025140"/>
            <a:ext cx="5736045" cy="80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590552"/>
            <a:ext cx="342857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250520"/>
            <a:ext cx="266666" cy="2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79354"/>
            <a:ext cx="10800000" cy="31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-2"/>
          <a:stretch>
            <a:fillRect/>
          </a:stretch>
        </p:blipFill>
        <p:spPr>
          <a:xfrm>
            <a:off x="6763385" y="3429000"/>
            <a:ext cx="4756785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28955"/>
            <a:ext cx="295238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04258"/>
            <a:ext cx="29523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981780"/>
            <a:ext cx="295238" cy="2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3623908"/>
            <a:ext cx="447619" cy="39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20" y="4940894"/>
            <a:ext cx="10800000" cy="64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29362" y="5018168"/>
            <a:ext cx="447619" cy="3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620317"/>
            <a:ext cx="447619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523" y="2307629"/>
            <a:ext cx="447619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3672707"/>
            <a:ext cx="447619" cy="39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744"/>
            <a:ext cx="105302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303" y="3445403"/>
            <a:ext cx="1207171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7274" y="5491298"/>
            <a:ext cx="250720" cy="26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2370" y="6105067"/>
            <a:ext cx="2581490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2" r="13552" b="8008"/>
          <a:stretch>
            <a:fillRect/>
          </a:stretch>
        </p:blipFill>
        <p:spPr>
          <a:xfrm>
            <a:off x="1451610" y="2780030"/>
            <a:ext cx="9336405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653239"/>
            <a:ext cx="10800000" cy="201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48331" y="5396390"/>
            <a:ext cx="1295238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9760" y="5405917"/>
            <a:ext cx="361904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474" y="6063321"/>
            <a:ext cx="1495238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270804"/>
            <a:ext cx="4504761" cy="3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260401"/>
            <a:ext cx="342857" cy="2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22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9899"/>
            <a:ext cx="10800000" cy="207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2203224"/>
            <a:ext cx="1590476" cy="35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1428" y="2929404"/>
            <a:ext cx="1028571" cy="33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7142" y="3588699"/>
            <a:ext cx="838095" cy="37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523" y="3598254"/>
            <a:ext cx="800000" cy="34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30171" r="1553" b="3563"/>
          <a:stretch>
            <a:fillRect/>
          </a:stretch>
        </p:blipFill>
        <p:spPr>
          <a:xfrm>
            <a:off x="2073910" y="4149090"/>
            <a:ext cx="804418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971268"/>
            <a:ext cx="419048" cy="35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971268"/>
            <a:ext cx="1352380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1560195"/>
            <a:ext cx="37611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7142" y="2566334"/>
            <a:ext cx="1609523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7142" y="2585437"/>
            <a:ext cx="1657143" cy="36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30171" r="1553" b="3563"/>
          <a:stretch>
            <a:fillRect/>
          </a:stretch>
        </p:blipFill>
        <p:spPr>
          <a:xfrm>
            <a:off x="2073910" y="3288030"/>
            <a:ext cx="804418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5" r="8219" b="8262"/>
          <a:stretch>
            <a:fillRect/>
          </a:stretch>
        </p:blipFill>
        <p:spPr>
          <a:xfrm>
            <a:off x="1581468" y="2133600"/>
            <a:ext cx="9029065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716104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1601653"/>
            <a:ext cx="3980952" cy="56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1802230"/>
            <a:ext cx="1676190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28129"/>
            <a:ext cx="1266666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3254027"/>
            <a:ext cx="619047" cy="25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3333" y="3445053"/>
            <a:ext cx="4514285" cy="38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5" r="8219" b="8262"/>
          <a:stretch>
            <a:fillRect/>
          </a:stretch>
        </p:blipFill>
        <p:spPr>
          <a:xfrm>
            <a:off x="1581468" y="4076700"/>
            <a:ext cx="9029065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" y="828040"/>
            <a:ext cx="10107295" cy="519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4600" y="2877820"/>
            <a:ext cx="35204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6160" y="2868930"/>
            <a:ext cx="262064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4810" y="3546475"/>
            <a:ext cx="40824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475" y="4259580"/>
            <a:ext cx="37465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1930" y="5534025"/>
            <a:ext cx="426910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5" t="16707" r="8219" b="8262"/>
          <a:stretch>
            <a:fillRect/>
          </a:stretch>
        </p:blipFill>
        <p:spPr>
          <a:xfrm>
            <a:off x="9725025" y="2437765"/>
            <a:ext cx="2303145" cy="197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677139"/>
            <a:ext cx="1200000" cy="28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2345003"/>
            <a:ext cx="2885714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5" r="8219" b="8262"/>
          <a:stretch>
            <a:fillRect/>
          </a:stretch>
        </p:blipFill>
        <p:spPr>
          <a:xfrm>
            <a:off x="1581468" y="2996565"/>
            <a:ext cx="9029065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340" y="2924769"/>
            <a:ext cx="10800000" cy="12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60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2" r="10882" b="5998"/>
          <a:stretch>
            <a:fillRect/>
          </a:stretch>
        </p:blipFill>
        <p:spPr>
          <a:xfrm>
            <a:off x="2279650" y="3425190"/>
            <a:ext cx="7637780" cy="205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16839"/>
            <a:ext cx="10800000" cy="122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2857" y="6234187"/>
            <a:ext cx="1219047" cy="37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8949"/>
            <a:ext cx="10800000" cy="581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5525417"/>
            <a:ext cx="666666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857" y="5487304"/>
            <a:ext cx="3371427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6144751"/>
            <a:ext cx="2533333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2237561"/>
            <a:ext cx="285715" cy="2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199636"/>
            <a:ext cx="933333" cy="28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399666"/>
            <a:ext cx="5009523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2723525"/>
            <a:ext cx="638095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532919"/>
            <a:ext cx="4323809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190209"/>
            <a:ext cx="4142857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4162080"/>
            <a:ext cx="5771428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4819371"/>
            <a:ext cx="6209523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571572"/>
            <a:ext cx="276190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13769"/>
            <a:ext cx="295238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1428" y="2219390"/>
            <a:ext cx="276190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923270"/>
            <a:ext cx="295238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5629"/>
            <a:ext cx="10800000" cy="187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43809" y="4811562"/>
            <a:ext cx="333333" cy="2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2380" y="923304"/>
            <a:ext cx="295238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58673"/>
            <a:ext cx="295238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247277"/>
            <a:ext cx="295238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63</cp:revision>
  <dcterms:created xsi:type="dcterms:W3CDTF">2015-09-16T06:44:00Z</dcterms:created>
  <dcterms:modified xsi:type="dcterms:W3CDTF">2024-08-31T02:32:21Z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