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3" r:id="rId4"/>
    <p:sldId id="361" r:id="rId5"/>
    <p:sldId id="360" r:id="rId6"/>
    <p:sldId id="359" r:id="rId7"/>
    <p:sldId id="358" r:id="rId8"/>
    <p:sldId id="357" r:id="rId9"/>
    <p:sldId id="355" r:id="rId10"/>
    <p:sldId id="354" r:id="rId11"/>
    <p:sldId id="353" r:id="rId12"/>
    <p:sldId id="352" r:id="rId13"/>
    <p:sldId id="351" r:id="rId14"/>
    <p:sldId id="349" r:id="rId15"/>
    <p:sldId id="348" r:id="rId16"/>
    <p:sldId id="345" r:id="rId17"/>
    <p:sldId id="343" r:id="rId18"/>
    <p:sldId id="342" r:id="rId19"/>
    <p:sldId id="341" r:id="rId20"/>
    <p:sldId id="340" r:id="rId21"/>
    <p:sldId id="339" r:id="rId22"/>
    <p:sldId id="338" r:id="rId23"/>
    <p:sldId id="336" r:id="rId24"/>
    <p:sldId id="335" r:id="rId25"/>
    <p:sldId id="334" r:id="rId26"/>
    <p:sldId id="402" r:id="rId27"/>
    <p:sldId id="332" r:id="rId28"/>
    <p:sldId id="331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78" userDrawn="1">
          <p15:clr>
            <a:srgbClr val="A4A3A4"/>
          </p15:clr>
        </p15:guide>
        <p15:guide id="2" pos="38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orient="horz" pos="2178"/>
        <p:guide pos="383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19"/>
          <a:stretch>
            <a:fillRect/>
          </a:stretch>
        </p:blipFill>
        <p:spPr>
          <a:xfrm>
            <a:off x="3191783" y="3004503"/>
            <a:ext cx="5808435" cy="848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0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2237894"/>
            <a:ext cx="295238" cy="29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923299"/>
            <a:ext cx="266666" cy="29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3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0195" y="2872105"/>
            <a:ext cx="62230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27"/>
          <a:stretch>
            <a:fillRect/>
          </a:stretch>
        </p:blipFill>
        <p:spPr>
          <a:xfrm>
            <a:off x="1343660" y="4076700"/>
            <a:ext cx="6336755" cy="246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125" y="3762375"/>
            <a:ext cx="3479165" cy="292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5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2281147"/>
            <a:ext cx="295238" cy="30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616315" y="764540"/>
            <a:ext cx="283527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70" y="827999"/>
            <a:ext cx="10800000" cy="1772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1374" y="2209801"/>
            <a:ext cx="266666" cy="30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00" y="2853014"/>
            <a:ext cx="10800000" cy="2489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8" r="47553" b="6606"/>
          <a:stretch>
            <a:fillRect/>
          </a:stretch>
        </p:blipFill>
        <p:spPr>
          <a:xfrm>
            <a:off x="8185150" y="2600325"/>
            <a:ext cx="3719830" cy="217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10" y="756285"/>
            <a:ext cx="10025380" cy="4120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9690" y="4508500"/>
            <a:ext cx="46228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5" r="7549" b="6985"/>
          <a:stretch>
            <a:fillRect/>
          </a:stretch>
        </p:blipFill>
        <p:spPr>
          <a:xfrm>
            <a:off x="2412048" y="4806315"/>
            <a:ext cx="7367905" cy="1859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86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5" r="7549" b="6985"/>
          <a:stretch>
            <a:fillRect/>
          </a:stretch>
        </p:blipFill>
        <p:spPr>
          <a:xfrm>
            <a:off x="2412048" y="4088765"/>
            <a:ext cx="7367905" cy="1859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450" y="764499"/>
            <a:ext cx="104090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36770" y="3352165"/>
            <a:ext cx="292798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65979" y="4281625"/>
            <a:ext cx="5277955" cy="3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83495" y="5585625"/>
            <a:ext cx="367162" cy="321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91428" y="894722"/>
            <a:ext cx="847619" cy="390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48571" y="913786"/>
            <a:ext cx="838095" cy="35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1581021"/>
            <a:ext cx="390476" cy="343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8571" y="2257789"/>
            <a:ext cx="447619" cy="343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000" y="2915493"/>
            <a:ext cx="2047619" cy="371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81904" y="2934556"/>
            <a:ext cx="2666666" cy="36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86666" y="4297623"/>
            <a:ext cx="838095" cy="36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24761" y="4945795"/>
            <a:ext cx="619047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58095" y="5184094"/>
            <a:ext cx="3695238" cy="36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5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344"/>
            <a:ext cx="10800000" cy="255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3587573"/>
            <a:ext cx="276190" cy="295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07" t="1" r="3993" b="22976"/>
          <a:stretch>
            <a:fillRect/>
          </a:stretch>
        </p:blipFill>
        <p:spPr>
          <a:xfrm>
            <a:off x="4571365" y="4076700"/>
            <a:ext cx="3049270" cy="2452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5" y="827999"/>
            <a:ext cx="10800000" cy="5288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65334" y="2247848"/>
            <a:ext cx="780952" cy="381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7238" y="2905363"/>
            <a:ext cx="4295238" cy="39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4381" y="3600994"/>
            <a:ext cx="771428" cy="34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7238" y="4268037"/>
            <a:ext cx="4961904" cy="36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6762" y="5592595"/>
            <a:ext cx="5352379" cy="39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60355" y="2576195"/>
            <a:ext cx="1508760" cy="1684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850" y="2492375"/>
            <a:ext cx="2978785" cy="237299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80" y="684530"/>
            <a:ext cx="8707755" cy="2512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3322320"/>
            <a:ext cx="8707755" cy="331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43875" y="3414395"/>
            <a:ext cx="55308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7800" y="3929380"/>
            <a:ext cx="215011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81780" y="5659120"/>
            <a:ext cx="460756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32560" y="6189980"/>
            <a:ext cx="348615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5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62857" y="4362095"/>
            <a:ext cx="780952" cy="342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4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4761" y="1562697"/>
            <a:ext cx="876190" cy="33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4285" y="2860346"/>
            <a:ext cx="2552380" cy="38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4761" y="2860346"/>
            <a:ext cx="2961905" cy="38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0952" y="3509170"/>
            <a:ext cx="2276190" cy="38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05714" y="3509170"/>
            <a:ext cx="5742856" cy="38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5790" y="4220845"/>
            <a:ext cx="8440420" cy="1278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43"/>
          <a:stretch>
            <a:fillRect/>
          </a:stretch>
        </p:blipFill>
        <p:spPr>
          <a:xfrm>
            <a:off x="720090" y="828040"/>
            <a:ext cx="10800080" cy="2600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72380" y="1609891"/>
            <a:ext cx="1095238" cy="33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0476" y="2277360"/>
            <a:ext cx="457142" cy="33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1904" y="2277360"/>
            <a:ext cx="1342857" cy="314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5790" y="3503295"/>
            <a:ext cx="8440420" cy="1278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" t="49958"/>
          <a:stretch>
            <a:fillRect/>
          </a:stretch>
        </p:blipFill>
        <p:spPr>
          <a:xfrm>
            <a:off x="551905" y="836336"/>
            <a:ext cx="10248175" cy="2605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123719" y="952847"/>
            <a:ext cx="828571" cy="37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71338" y="2249644"/>
            <a:ext cx="1685714" cy="37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8481" y="2907578"/>
            <a:ext cx="1619047" cy="37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0714"/>
            <a:ext cx="10800000" cy="1607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8624761" y="3653821"/>
            <a:ext cx="1104761" cy="334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15238" y="3663391"/>
            <a:ext cx="304761" cy="24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77142" y="4285392"/>
            <a:ext cx="619047" cy="25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10476" y="4524623"/>
            <a:ext cx="2438095" cy="34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15238" y="4524623"/>
            <a:ext cx="1352380" cy="34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660" y="5228590"/>
            <a:ext cx="8440420" cy="1278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9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05714" y="1514832"/>
            <a:ext cx="6038095" cy="381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00952" y="1524371"/>
            <a:ext cx="1466666" cy="352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2163508"/>
            <a:ext cx="2495238" cy="372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53333" y="2163508"/>
            <a:ext cx="4085714" cy="381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86666" y="2163508"/>
            <a:ext cx="2780952" cy="381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9047" y="2812184"/>
            <a:ext cx="5323809" cy="381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4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0" r="13552" b="1825"/>
          <a:stretch>
            <a:fillRect/>
          </a:stretch>
        </p:blipFill>
        <p:spPr>
          <a:xfrm>
            <a:off x="1427798" y="2780665"/>
            <a:ext cx="9336405" cy="3744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2984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15238" y="899267"/>
            <a:ext cx="457142" cy="324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25055" y="2046605"/>
            <a:ext cx="3390265" cy="90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1428" y="3235321"/>
            <a:ext cx="676190" cy="343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81904" y="3197181"/>
            <a:ext cx="1161904" cy="40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48571" y="3197181"/>
            <a:ext cx="219047" cy="40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24761" y="3216251"/>
            <a:ext cx="838095" cy="362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0" r="13552" b="1825"/>
          <a:stretch>
            <a:fillRect/>
          </a:stretch>
        </p:blipFill>
        <p:spPr>
          <a:xfrm>
            <a:off x="2560638" y="3789045"/>
            <a:ext cx="7070725" cy="2835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62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34285" y="2228165"/>
            <a:ext cx="2076190" cy="38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0" r="13552" b="1825"/>
          <a:stretch>
            <a:fillRect/>
          </a:stretch>
        </p:blipFill>
        <p:spPr>
          <a:xfrm>
            <a:off x="1427798" y="2780665"/>
            <a:ext cx="9336405" cy="3744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3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81905" y="1489075"/>
            <a:ext cx="5862955" cy="8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1428" y="2661058"/>
            <a:ext cx="1009523" cy="34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72380" y="3281625"/>
            <a:ext cx="2009523" cy="35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0" r="13552" b="1825"/>
          <a:stretch>
            <a:fillRect/>
          </a:stretch>
        </p:blipFill>
        <p:spPr>
          <a:xfrm>
            <a:off x="4135755" y="3879850"/>
            <a:ext cx="6642100" cy="266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8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62857" y="3518511"/>
            <a:ext cx="352380" cy="314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4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835660"/>
            <a:ext cx="1037399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497965"/>
            <a:ext cx="1026985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7740" y="2220595"/>
            <a:ext cx="406146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3415665"/>
            <a:ext cx="10290810" cy="82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4427855"/>
            <a:ext cx="1043686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5015865"/>
            <a:ext cx="1040130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2842895"/>
            <a:ext cx="419354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3" grpId="0" bldLvl="0" animBg="1"/>
      <p:bldP spid="23" grpId="0" bldLvl="0" animBg="1"/>
      <p:bldP spid="25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3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923511"/>
            <a:ext cx="276190" cy="30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3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600438"/>
            <a:ext cx="342858" cy="295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4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553332"/>
            <a:ext cx="342858" cy="295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790" y="756285"/>
            <a:ext cx="10217785" cy="284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2095" y="864870"/>
            <a:ext cx="260985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790" y="3693795"/>
            <a:ext cx="10217785" cy="292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93680" y="3775075"/>
            <a:ext cx="288290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961400"/>
            <a:ext cx="304761" cy="29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2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2220062"/>
            <a:ext cx="276190" cy="29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72380" y="5261626"/>
            <a:ext cx="295238" cy="29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