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2892" y="3094672"/>
            <a:ext cx="4006215" cy="668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1428" y="4205649"/>
            <a:ext cx="1009523" cy="40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7142" y="1009313"/>
            <a:ext cx="895239" cy="41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3333" y="1906343"/>
            <a:ext cx="1028572" cy="45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2832001"/>
            <a:ext cx="476190" cy="43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2140" y="3500755"/>
            <a:ext cx="8475980" cy="188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39047" y="1047548"/>
            <a:ext cx="304761" cy="36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0952" y="1887563"/>
            <a:ext cx="1019047" cy="48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2140" y="3500755"/>
            <a:ext cx="8475980" cy="188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62857" y="1123269"/>
            <a:ext cx="771428" cy="37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81904" y="1961458"/>
            <a:ext cx="1085715" cy="49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2894895"/>
            <a:ext cx="476190" cy="4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9047" y="2894895"/>
            <a:ext cx="1038095" cy="45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2140" y="4361815"/>
            <a:ext cx="8475980" cy="188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764499"/>
            <a:ext cx="96845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994156" y="4608167"/>
            <a:ext cx="290366" cy="33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5714" y="3418580"/>
            <a:ext cx="323809" cy="38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980458"/>
            <a:ext cx="352380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36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6" r="10218" b="7283"/>
          <a:stretch>
            <a:fillRect/>
          </a:stretch>
        </p:blipFill>
        <p:spPr>
          <a:xfrm>
            <a:off x="1844675" y="2420620"/>
            <a:ext cx="8502650" cy="315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648919"/>
            <a:ext cx="10800000" cy="69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90227" y="5744978"/>
            <a:ext cx="904761" cy="40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0227" y="5754584"/>
            <a:ext cx="1409523" cy="42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045" y="947420"/>
            <a:ext cx="12242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2380" y="1896621"/>
            <a:ext cx="400001" cy="39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76920" y="3505200"/>
            <a:ext cx="1805305" cy="157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7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048198"/>
            <a:ext cx="323809" cy="38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4285" y="4688786"/>
            <a:ext cx="904761" cy="4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3333" y="4679253"/>
            <a:ext cx="1161904" cy="51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9523" y="5575337"/>
            <a:ext cx="695238" cy="4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00952" y="5623001"/>
            <a:ext cx="771428" cy="36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7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1811631"/>
            <a:ext cx="2561904" cy="45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1830" y="2624455"/>
            <a:ext cx="690118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3809" y="3578349"/>
            <a:ext cx="523809" cy="49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3289327"/>
            <a:ext cx="371428" cy="37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857589"/>
            <a:ext cx="361904" cy="38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