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8" r:id="rId4"/>
    <p:sldId id="336" r:id="rId5"/>
    <p:sldId id="335" r:id="rId6"/>
    <p:sldId id="334" r:id="rId7"/>
    <p:sldId id="333" r:id="rId8"/>
    <p:sldId id="331" r:id="rId9"/>
    <p:sldId id="330" r:id="rId10"/>
    <p:sldId id="329" r:id="rId11"/>
    <p:sldId id="327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00" y="3129325"/>
            <a:ext cx="10800000" cy="59935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800000" cy="4825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31" r="51328" b="9456"/>
          <a:stretch>
            <a:fillRect/>
          </a:stretch>
        </p:blipFill>
        <p:spPr>
          <a:xfrm>
            <a:off x="6671945" y="4653280"/>
            <a:ext cx="4557395" cy="1873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14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05714" y="2029125"/>
            <a:ext cx="1485714" cy="428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53333" y="2029125"/>
            <a:ext cx="390476" cy="371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43809" y="3020530"/>
            <a:ext cx="1885714" cy="448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58095" y="4050067"/>
            <a:ext cx="3723809" cy="428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81930" y="3691890"/>
            <a:ext cx="1971675" cy="80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96190" y="4984276"/>
            <a:ext cx="3561904" cy="495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81904" y="6023345"/>
            <a:ext cx="1295238" cy="457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31" r="51328" b="9456"/>
          <a:stretch>
            <a:fillRect/>
          </a:stretch>
        </p:blipFill>
        <p:spPr>
          <a:xfrm>
            <a:off x="7464425" y="828040"/>
            <a:ext cx="3947795" cy="1622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bldLvl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7310" y="756285"/>
            <a:ext cx="9517380" cy="4233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13" r="34889" b="10806"/>
          <a:stretch>
            <a:fillRect/>
          </a:stretch>
        </p:blipFill>
        <p:spPr>
          <a:xfrm>
            <a:off x="3673793" y="4961890"/>
            <a:ext cx="4844415" cy="1785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225" y="827999"/>
            <a:ext cx="10800000" cy="5070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37415" y="2991389"/>
            <a:ext cx="1152380" cy="42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99320" y="2991389"/>
            <a:ext cx="1019047" cy="42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42030" y="4951730"/>
            <a:ext cx="5499100" cy="7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13" r="34889" b="10806"/>
          <a:stretch>
            <a:fillRect/>
          </a:stretch>
        </p:blipFill>
        <p:spPr>
          <a:xfrm>
            <a:off x="6960553" y="1628775"/>
            <a:ext cx="4844415" cy="1785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38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47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15238" y="5184717"/>
            <a:ext cx="1495238" cy="41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342" t="24301" r="659" b="24263"/>
          <a:stretch>
            <a:fillRect/>
          </a:stretch>
        </p:blipFill>
        <p:spPr>
          <a:xfrm>
            <a:off x="8184515" y="3717290"/>
            <a:ext cx="2591980" cy="2591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865" y="828040"/>
            <a:ext cx="9997440" cy="3974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696970" y="2179320"/>
            <a:ext cx="599440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40860" y="1782445"/>
            <a:ext cx="2926715" cy="794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35375" y="3212465"/>
            <a:ext cx="828675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70095" y="3016885"/>
            <a:ext cx="575310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75460" y="4228465"/>
            <a:ext cx="934720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865" y="4879975"/>
            <a:ext cx="9997440" cy="1679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8581390" y="5056505"/>
            <a:ext cx="951865" cy="3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621520" y="5021580"/>
            <a:ext cx="74930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775460" y="5975985"/>
            <a:ext cx="3676015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342" t="24301" r="659" b="24263"/>
          <a:stretch>
            <a:fillRect/>
          </a:stretch>
        </p:blipFill>
        <p:spPr>
          <a:xfrm>
            <a:off x="8543290" y="764540"/>
            <a:ext cx="2183130" cy="2183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11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86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800000" cy="4064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67840" y="1618615"/>
            <a:ext cx="5499735" cy="96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67840" y="3924935"/>
            <a:ext cx="840359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25" t="56725" r="6662"/>
          <a:stretch>
            <a:fillRect/>
          </a:stretch>
        </p:blipFill>
        <p:spPr>
          <a:xfrm>
            <a:off x="2496185" y="4789170"/>
            <a:ext cx="7199630" cy="1931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3960" y="756285"/>
            <a:ext cx="9784080" cy="3985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3960" y="4918075"/>
            <a:ext cx="9784080" cy="1605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48115" y="4892040"/>
            <a:ext cx="69723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35505" y="5713095"/>
            <a:ext cx="88074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64</cp:revision>
  <dcterms:created xsi:type="dcterms:W3CDTF">2015-09-16T06:44:00Z</dcterms:created>
  <dcterms:modified xsi:type="dcterms:W3CDTF">2024-08-31T02:45:39Z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