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7" r:id="rId4"/>
    <p:sldId id="356" r:id="rId5"/>
    <p:sldId id="355" r:id="rId6"/>
    <p:sldId id="354" r:id="rId7"/>
    <p:sldId id="353" r:id="rId8"/>
    <p:sldId id="352" r:id="rId9"/>
    <p:sldId id="349" r:id="rId10"/>
    <p:sldId id="348" r:id="rId11"/>
    <p:sldId id="347" r:id="rId12"/>
    <p:sldId id="346" r:id="rId13"/>
    <p:sldId id="344" r:id="rId14"/>
    <p:sldId id="343" r:id="rId15"/>
    <p:sldId id="341" r:id="rId16"/>
    <p:sldId id="340" r:id="rId17"/>
    <p:sldId id="339" r:id="rId18"/>
    <p:sldId id="337" r:id="rId19"/>
    <p:sldId id="336" r:id="rId20"/>
    <p:sldId id="334" r:id="rId21"/>
    <p:sldId id="333" r:id="rId22"/>
    <p:sldId id="332" r:id="rId23"/>
    <p:sldId id="331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443" y="1322705"/>
            <a:ext cx="11207114" cy="9772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185" y="3215005"/>
            <a:ext cx="10755630" cy="24803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015" y="1718945"/>
            <a:ext cx="434911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3765" y="2445385"/>
            <a:ext cx="220091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6835" y="3286760"/>
            <a:ext cx="434784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9" r="20883" b="4345"/>
          <a:stretch>
            <a:fillRect/>
          </a:stretch>
        </p:blipFill>
        <p:spPr>
          <a:xfrm>
            <a:off x="5838190" y="4076700"/>
            <a:ext cx="5246370" cy="238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857" y="1742386"/>
            <a:ext cx="1076190" cy="4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615" y="2513330"/>
            <a:ext cx="934656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2565" y="3371850"/>
            <a:ext cx="926655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82090" y="4130675"/>
            <a:ext cx="829881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85039"/>
            <a:ext cx="10800000" cy="1436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6739047" y="5180802"/>
            <a:ext cx="1028571" cy="44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  <p:bldP spid="21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2342379"/>
            <a:ext cx="323809" cy="37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4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240" y="2502494"/>
            <a:ext cx="10800000" cy="254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049" y="3740685"/>
            <a:ext cx="333333" cy="37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02599"/>
            <a:ext cx="98446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1553" y="3184572"/>
            <a:ext cx="381979" cy="3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230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481523"/>
            <a:ext cx="352380" cy="38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" r="16215" b="4589"/>
          <a:stretch>
            <a:fillRect/>
          </a:stretch>
        </p:blipFill>
        <p:spPr>
          <a:xfrm>
            <a:off x="2656205" y="2494280"/>
            <a:ext cx="6879590" cy="240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90"/>
          <a:stretch>
            <a:fillRect/>
          </a:stretch>
        </p:blipFill>
        <p:spPr>
          <a:xfrm>
            <a:off x="1468755" y="5074920"/>
            <a:ext cx="10800080" cy="152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49"/>
          <a:stretch>
            <a:fillRect/>
          </a:stretch>
        </p:blipFill>
        <p:spPr>
          <a:xfrm>
            <a:off x="720090" y="842686"/>
            <a:ext cx="10800080" cy="3067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" r="16215" b="4589"/>
          <a:stretch>
            <a:fillRect/>
          </a:stretch>
        </p:blipFill>
        <p:spPr>
          <a:xfrm>
            <a:off x="2656205" y="4001135"/>
            <a:ext cx="6879590" cy="240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460" y="684530"/>
            <a:ext cx="9403080" cy="398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695" y="4144010"/>
            <a:ext cx="54800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" r="32219"/>
          <a:stretch>
            <a:fillRect/>
          </a:stretch>
        </p:blipFill>
        <p:spPr>
          <a:xfrm>
            <a:off x="3866198" y="4667885"/>
            <a:ext cx="4459605" cy="200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828040"/>
            <a:ext cx="9057005" cy="508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" r="32219"/>
          <a:stretch>
            <a:fillRect/>
          </a:stretch>
        </p:blipFill>
        <p:spPr>
          <a:xfrm>
            <a:off x="8544560" y="2635885"/>
            <a:ext cx="3514090" cy="158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05580" y="3106420"/>
            <a:ext cx="219900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619" y="3134747"/>
            <a:ext cx="1009523" cy="4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2380" y="4011693"/>
            <a:ext cx="1161904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29523" y="3992629"/>
            <a:ext cx="495238" cy="4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294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95715" y="772160"/>
            <a:ext cx="161480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501140"/>
            <a:ext cx="202882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9055" y="1563370"/>
            <a:ext cx="4728845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12265" y="2597785"/>
            <a:ext cx="6602730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83" r="12218" b="4372"/>
          <a:stretch>
            <a:fillRect/>
          </a:stretch>
        </p:blipFill>
        <p:spPr>
          <a:xfrm>
            <a:off x="1656398" y="5301615"/>
            <a:ext cx="8879205" cy="141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04"/>
            <a:ext cx="10800000" cy="150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8853333" y="3874766"/>
            <a:ext cx="1638095" cy="4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29523" y="4675220"/>
            <a:ext cx="3142857" cy="4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10476" y="4665691"/>
            <a:ext cx="2123809" cy="48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6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61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6" r="16215" b="2363"/>
          <a:stretch>
            <a:fillRect/>
          </a:stretch>
        </p:blipFill>
        <p:spPr>
          <a:xfrm>
            <a:off x="3200400" y="4436745"/>
            <a:ext cx="5791200" cy="211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6" r="16215" b="2363"/>
          <a:stretch>
            <a:fillRect/>
          </a:stretch>
        </p:blipFill>
        <p:spPr>
          <a:xfrm>
            <a:off x="2707640" y="3357245"/>
            <a:ext cx="6776720" cy="248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2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4285" y="1780933"/>
            <a:ext cx="1285714" cy="4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14" y="2514693"/>
            <a:ext cx="2114285" cy="4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6" r="16215" b="2363"/>
          <a:stretch>
            <a:fillRect/>
          </a:stretch>
        </p:blipFill>
        <p:spPr>
          <a:xfrm>
            <a:off x="2707640" y="3357245"/>
            <a:ext cx="6776720" cy="248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34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01255" y="846455"/>
            <a:ext cx="307657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8420" y="1764030"/>
            <a:ext cx="116332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77142" y="2665434"/>
            <a:ext cx="1114285" cy="47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0000" y="3448202"/>
            <a:ext cx="1019047" cy="47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6" r="16215" b="2363"/>
          <a:stretch>
            <a:fillRect/>
          </a:stretch>
        </p:blipFill>
        <p:spPr>
          <a:xfrm>
            <a:off x="2707640" y="4168775"/>
            <a:ext cx="6776720" cy="248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1789963"/>
            <a:ext cx="466666" cy="4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920" y="1695450"/>
            <a:ext cx="100965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2637635"/>
            <a:ext cx="457142" cy="4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5714" y="2618586"/>
            <a:ext cx="514285" cy="48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24480" y="3373755"/>
            <a:ext cx="641921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00952" y="4628235"/>
            <a:ext cx="990475" cy="4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86666" y="4628235"/>
            <a:ext cx="1123809" cy="4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4260" y="5346700"/>
            <a:ext cx="611822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9" grpId="0" bldLvl="0" animBg="1"/>
      <p:bldP spid="10" grpId="0" animBg="1"/>
      <p:bldP spid="11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02599"/>
            <a:ext cx="96064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33494" y="4635454"/>
            <a:ext cx="321910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936086"/>
            <a:ext cx="371428" cy="38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240" y="1701124"/>
            <a:ext cx="10800000" cy="69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9" r="20883" b="4345"/>
          <a:stretch>
            <a:fillRect/>
          </a:stretch>
        </p:blipFill>
        <p:spPr>
          <a:xfrm>
            <a:off x="1823720" y="2492375"/>
            <a:ext cx="8544560" cy="388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2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8880" y="1719580"/>
            <a:ext cx="715772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0952" y="2524223"/>
            <a:ext cx="2609523" cy="49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9" r="20883" b="4345"/>
          <a:stretch>
            <a:fillRect/>
          </a:stretch>
        </p:blipFill>
        <p:spPr>
          <a:xfrm>
            <a:off x="2358708" y="3272155"/>
            <a:ext cx="7474585" cy="340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1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8855" y="1675765"/>
            <a:ext cx="596519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05420" y="2538095"/>
            <a:ext cx="30708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00810" y="3358515"/>
            <a:ext cx="3722370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9" r="20883" b="4345"/>
          <a:stretch>
            <a:fillRect/>
          </a:stretch>
        </p:blipFill>
        <p:spPr>
          <a:xfrm>
            <a:off x="6024245" y="3585210"/>
            <a:ext cx="5246370" cy="238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