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7018" y="2940368"/>
            <a:ext cx="6577964" cy="977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1085751"/>
            <a:ext cx="6171428" cy="4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7619" y="2670450"/>
            <a:ext cx="6152379" cy="49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529625"/>
            <a:ext cx="3380952" cy="45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7619" y="3520078"/>
            <a:ext cx="1552380" cy="4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7142" y="3520078"/>
            <a:ext cx="2095238" cy="4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1810584"/>
            <a:ext cx="3352380" cy="46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4761" y="1810584"/>
            <a:ext cx="1895238" cy="46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2650074"/>
            <a:ext cx="1247619" cy="46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714" y="3480025"/>
            <a:ext cx="552381" cy="4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1965" y="4210685"/>
            <a:ext cx="933577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34285" y="5149466"/>
            <a:ext cx="3133333" cy="4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5" r="5549"/>
          <a:stretch>
            <a:fillRect/>
          </a:stretch>
        </p:blipFill>
        <p:spPr>
          <a:xfrm>
            <a:off x="995635" y="980481"/>
            <a:ext cx="10200730" cy="5133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735" y="749935"/>
            <a:ext cx="9798050" cy="458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93080" y="690880"/>
            <a:ext cx="26301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8500" y="836930"/>
            <a:ext cx="201295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6810" y="1503045"/>
            <a:ext cx="147764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93670" y="1485900"/>
            <a:ext cx="76860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7445" y="2115820"/>
            <a:ext cx="930783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46810" y="2783205"/>
            <a:ext cx="91414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46810" y="3458210"/>
            <a:ext cx="221170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41600" y="4730115"/>
            <a:ext cx="256603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05" y="5396230"/>
            <a:ext cx="9798050" cy="127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38" t="3011" r="6662" b="21778"/>
          <a:stretch>
            <a:fillRect/>
          </a:stretch>
        </p:blipFill>
        <p:spPr>
          <a:xfrm>
            <a:off x="4555808" y="3428365"/>
            <a:ext cx="3080385" cy="302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4233137"/>
            <a:ext cx="1104761" cy="4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3381645"/>
            <a:ext cx="761904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3715144"/>
            <a:ext cx="1285714" cy="4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0" y="3715144"/>
            <a:ext cx="5019047" cy="4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0" y="684530"/>
            <a:ext cx="8984615" cy="330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3200" y="2649220"/>
            <a:ext cx="687959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8480" y="3435985"/>
            <a:ext cx="178244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0" y="4106545"/>
            <a:ext cx="8984615" cy="253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789420" y="5438775"/>
            <a:ext cx="110998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9" t="32939" r="18657"/>
          <a:stretch>
            <a:fillRect/>
          </a:stretch>
        </p:blipFill>
        <p:spPr>
          <a:xfrm>
            <a:off x="8400415" y="2565400"/>
            <a:ext cx="3440430" cy="178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7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43809" y="1513813"/>
            <a:ext cx="714285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619" y="1875771"/>
            <a:ext cx="704761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190" y="1875771"/>
            <a:ext cx="723809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2857" y="1875771"/>
            <a:ext cx="704761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91428" y="1885296"/>
            <a:ext cx="723809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43809" y="2256779"/>
            <a:ext cx="695238" cy="19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6155" y="2912745"/>
            <a:ext cx="277114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48571" y="3485531"/>
            <a:ext cx="247619" cy="19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10476" y="3476005"/>
            <a:ext cx="685714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86705" y="5456555"/>
            <a:ext cx="171450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520" y="3212465"/>
            <a:ext cx="255270" cy="301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animBg="1"/>
      <p:bldP spid="14" grpId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2716988"/>
            <a:ext cx="457142" cy="4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333" y="2707448"/>
            <a:ext cx="2114285" cy="46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952" y="2544902"/>
            <a:ext cx="1114285" cy="5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230" y="4022725"/>
            <a:ext cx="228028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000" y="4175960"/>
            <a:ext cx="1066666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3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42" y="1619732"/>
            <a:ext cx="238095" cy="1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1629271"/>
            <a:ext cx="276190" cy="18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619" y="1629271"/>
            <a:ext cx="228572" cy="18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1904" y="1982212"/>
            <a:ext cx="495238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9523" y="1982212"/>
            <a:ext cx="485714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77142" y="1982212"/>
            <a:ext cx="485714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48571" y="3823230"/>
            <a:ext cx="257142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53333" y="3813691"/>
            <a:ext cx="1142857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795655"/>
            <a:ext cx="255270" cy="301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00952" y="4212515"/>
            <a:ext cx="361904" cy="3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2548204"/>
            <a:ext cx="1038095" cy="45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4334822"/>
            <a:ext cx="380952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5163881"/>
            <a:ext cx="476190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5163881"/>
            <a:ext cx="4742857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90" y="3716614"/>
            <a:ext cx="10800000" cy="155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000" y="1028105"/>
            <a:ext cx="523809" cy="4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0000" y="1028105"/>
            <a:ext cx="2457142" cy="4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66648"/>
            <a:ext cx="1333333" cy="4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